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1"/>
  </p:notesMasterIdLst>
  <p:sldIdLst>
    <p:sldId id="256" r:id="rId2"/>
    <p:sldId id="296" r:id="rId3"/>
    <p:sldId id="259" r:id="rId4"/>
    <p:sldId id="260" r:id="rId5"/>
    <p:sldId id="261" r:id="rId6"/>
    <p:sldId id="264" r:id="rId7"/>
    <p:sldId id="268" r:id="rId8"/>
    <p:sldId id="262" r:id="rId9"/>
    <p:sldId id="263" r:id="rId10"/>
    <p:sldId id="290" r:id="rId11"/>
    <p:sldId id="267" r:id="rId12"/>
    <p:sldId id="291" r:id="rId13"/>
    <p:sldId id="266" r:id="rId14"/>
    <p:sldId id="265" r:id="rId15"/>
    <p:sldId id="293" r:id="rId16"/>
    <p:sldId id="292" r:id="rId17"/>
    <p:sldId id="297" r:id="rId18"/>
    <p:sldId id="295" r:id="rId19"/>
    <p:sldId id="294" r:id="rId20"/>
  </p:sldIdLst>
  <p:sldSz cx="9144000" cy="5143500" type="screen16x9"/>
  <p:notesSz cx="6858000" cy="9144000"/>
  <p:embeddedFontLst>
    <p:embeddedFont>
      <p:font typeface="Archivo" panose="020B0604020202020204" charset="0"/>
      <p:regular r:id="rId22"/>
      <p:bold r:id="rId23"/>
      <p:italic r:id="rId24"/>
      <p:boldItalic r:id="rId25"/>
    </p:embeddedFont>
    <p:embeddedFont>
      <p:font typeface="Calibri" panose="020F0502020204030204" pitchFamily="34" charset="0"/>
      <p:regular r:id="rId26"/>
      <p:bold r:id="rId27"/>
      <p:italic r:id="rId28"/>
      <p:boldItalic r:id="rId29"/>
    </p:embeddedFont>
    <p:embeddedFont>
      <p:font typeface="Lora" pitchFamily="2" charset="0"/>
      <p:regular r:id="rId30"/>
      <p:bold r:id="rId31"/>
      <p:italic r:id="rId32"/>
      <p:boldItalic r:id="rId33"/>
    </p:embeddedFont>
    <p:embeddedFont>
      <p:font typeface="Sigmar One" panose="020B0604020202020204" charset="0"/>
      <p:regular r:id="rId34"/>
    </p:embeddedFont>
    <p:embeddedFont>
      <p:font typeface="Slackey" panose="020B0604020202020204" charset="0"/>
      <p:regular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B5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C83B376-FB0C-49A2-AC0F-534ED82582CD}">
  <a:tblStyle styleId="{EC83B376-FB0C-49A2-AC0F-534ED82582C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ableStyles" Target="tableStyles.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png>
</file>

<file path=ppt/media/image12.png>
</file>

<file path=ppt/media/image13.jpeg>
</file>

<file path=ppt/media/image14.png>
</file>

<file path=ppt/media/image15.jpeg>
</file>

<file path=ppt/media/image16.pn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12e144aa43a_1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12e144aa43a_1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78262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7"/>
        <p:cNvGrpSpPr/>
        <p:nvPr/>
      </p:nvGrpSpPr>
      <p:grpSpPr>
        <a:xfrm>
          <a:off x="0" y="0"/>
          <a:ext cx="0" cy="0"/>
          <a:chOff x="0" y="0"/>
          <a:chExt cx="0" cy="0"/>
        </a:xfrm>
      </p:grpSpPr>
      <p:sp>
        <p:nvSpPr>
          <p:cNvPr id="1658" name="Google Shape;1658;g12e144aa43a_1_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9" name="Google Shape;1659;g12e144aa43a_1_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7"/>
        <p:cNvGrpSpPr/>
        <p:nvPr/>
      </p:nvGrpSpPr>
      <p:grpSpPr>
        <a:xfrm>
          <a:off x="0" y="0"/>
          <a:ext cx="0" cy="0"/>
          <a:chOff x="0" y="0"/>
          <a:chExt cx="0" cy="0"/>
        </a:xfrm>
      </p:grpSpPr>
      <p:sp>
        <p:nvSpPr>
          <p:cNvPr id="1658" name="Google Shape;1658;g12e144aa43a_1_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9" name="Google Shape;1659;g12e144aa43a_1_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6285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12e144aa43a_1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12e144aa43a_1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5"/>
        <p:cNvGrpSpPr/>
        <p:nvPr/>
      </p:nvGrpSpPr>
      <p:grpSpPr>
        <a:xfrm>
          <a:off x="0" y="0"/>
          <a:ext cx="0" cy="0"/>
          <a:chOff x="0" y="0"/>
          <a:chExt cx="0" cy="0"/>
        </a:xfrm>
      </p:grpSpPr>
      <p:sp>
        <p:nvSpPr>
          <p:cNvPr id="1576" name="Google Shape;1576;g12e144aa43a_1_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7" name="Google Shape;1577;g12e144aa43a_1_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12e144aa43a_1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12e144aa43a_1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5379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12e144aa43a_1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12e144aa43a_1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49283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12cccff1364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12cccff1364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37607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41831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6129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12cccff1364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12cccff1364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2672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12cccff1364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12cccff1364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12cccff1364_0_6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12cccff1364_0_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6"/>
        <p:cNvGrpSpPr/>
        <p:nvPr/>
      </p:nvGrpSpPr>
      <p:grpSpPr>
        <a:xfrm>
          <a:off x="0" y="0"/>
          <a:ext cx="0" cy="0"/>
          <a:chOff x="0" y="0"/>
          <a:chExt cx="0" cy="0"/>
        </a:xfrm>
      </p:grpSpPr>
      <p:sp>
        <p:nvSpPr>
          <p:cNvPr id="1397" name="Google Shape;1397;g12cccff1364_0_5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8" name="Google Shape;1398;g12cccff1364_0_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7"/>
        <p:cNvGrpSpPr/>
        <p:nvPr/>
      </p:nvGrpSpPr>
      <p:grpSpPr>
        <a:xfrm>
          <a:off x="0" y="0"/>
          <a:ext cx="0" cy="0"/>
          <a:chOff x="0" y="0"/>
          <a:chExt cx="0" cy="0"/>
        </a:xfrm>
      </p:grpSpPr>
      <p:sp>
        <p:nvSpPr>
          <p:cNvPr id="1538" name="Google Shape;1538;g12e144aa43a_1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9" name="Google Shape;1539;g12e144aa43a_1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2"/>
        <p:cNvGrpSpPr/>
        <p:nvPr/>
      </p:nvGrpSpPr>
      <p:grpSpPr>
        <a:xfrm>
          <a:off x="0" y="0"/>
          <a:ext cx="0" cy="0"/>
          <a:chOff x="0" y="0"/>
          <a:chExt cx="0" cy="0"/>
        </a:xfrm>
      </p:grpSpPr>
      <p:sp>
        <p:nvSpPr>
          <p:cNvPr id="1713" name="Google Shape;1713;g12e144aa43a_1_8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4" name="Google Shape;1714;g12e144aa43a_1_8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0"/>
        <p:cNvGrpSpPr/>
        <p:nvPr/>
      </p:nvGrpSpPr>
      <p:grpSpPr>
        <a:xfrm>
          <a:off x="0" y="0"/>
          <a:ext cx="0" cy="0"/>
          <a:chOff x="0" y="0"/>
          <a:chExt cx="0" cy="0"/>
        </a:xfrm>
      </p:grpSpPr>
      <p:sp>
        <p:nvSpPr>
          <p:cNvPr id="1411" name="Google Shape;1411;g12cccff1364_0_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2" name="Google Shape;1412;g12cccff1364_0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12e144aa43a_1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12e144aa43a_1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611359" y="418012"/>
            <a:ext cx="7921577" cy="4307668"/>
            <a:chOff x="238125" y="852850"/>
            <a:chExt cx="7132700" cy="4015725"/>
          </a:xfrm>
        </p:grpSpPr>
        <p:sp>
          <p:nvSpPr>
            <p:cNvPr id="10" name="Google Shape;10;p2"/>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 name="Google Shape;25;p2"/>
          <p:cNvPicPr preferRelativeResize="0"/>
          <p:nvPr/>
        </p:nvPicPr>
        <p:blipFill>
          <a:blip r:embed="rId2">
            <a:alphaModFix/>
          </a:blip>
          <a:stretch>
            <a:fillRect/>
          </a:stretch>
        </p:blipFill>
        <p:spPr>
          <a:xfrm>
            <a:off x="138" y="0"/>
            <a:ext cx="9144000" cy="5143500"/>
          </a:xfrm>
          <a:prstGeom prst="rect">
            <a:avLst/>
          </a:prstGeom>
          <a:noFill/>
          <a:ln>
            <a:noFill/>
          </a:ln>
        </p:spPr>
      </p:pic>
      <p:sp>
        <p:nvSpPr>
          <p:cNvPr id="26" name="Google Shape;26;p2"/>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txBox="1">
            <a:spLocks noGrp="1"/>
          </p:cNvSpPr>
          <p:nvPr>
            <p:ph type="subTitle" idx="1"/>
          </p:nvPr>
        </p:nvSpPr>
        <p:spPr>
          <a:xfrm>
            <a:off x="2175750" y="3542886"/>
            <a:ext cx="4792500" cy="41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3" name="Google Shape;63;p2"/>
          <p:cNvSpPr txBox="1">
            <a:spLocks noGrp="1"/>
          </p:cNvSpPr>
          <p:nvPr>
            <p:ph type="ctrTitle"/>
          </p:nvPr>
        </p:nvSpPr>
        <p:spPr>
          <a:xfrm>
            <a:off x="1476000" y="959309"/>
            <a:ext cx="6192000" cy="14646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59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93"/>
        <p:cNvGrpSpPr/>
        <p:nvPr/>
      </p:nvGrpSpPr>
      <p:grpSpPr>
        <a:xfrm>
          <a:off x="0" y="0"/>
          <a:ext cx="0" cy="0"/>
          <a:chOff x="0" y="0"/>
          <a:chExt cx="0" cy="0"/>
        </a:xfrm>
      </p:grpSpPr>
      <p:grpSp>
        <p:nvGrpSpPr>
          <p:cNvPr id="594" name="Google Shape;594;p13"/>
          <p:cNvGrpSpPr/>
          <p:nvPr/>
        </p:nvGrpSpPr>
        <p:grpSpPr>
          <a:xfrm>
            <a:off x="611359" y="418012"/>
            <a:ext cx="7921577" cy="4307668"/>
            <a:chOff x="238125" y="852850"/>
            <a:chExt cx="7132700" cy="4015725"/>
          </a:xfrm>
        </p:grpSpPr>
        <p:sp>
          <p:nvSpPr>
            <p:cNvPr id="595" name="Google Shape;595;p13"/>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3"/>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3"/>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3"/>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3"/>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3"/>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3"/>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3"/>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3"/>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3"/>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3"/>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3"/>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3"/>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3"/>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0" name="Google Shape;610;p13"/>
          <p:cNvPicPr preferRelativeResize="0"/>
          <p:nvPr/>
        </p:nvPicPr>
        <p:blipFill>
          <a:blip r:embed="rId2">
            <a:alphaModFix/>
          </a:blip>
          <a:stretch>
            <a:fillRect/>
          </a:stretch>
        </p:blipFill>
        <p:spPr>
          <a:xfrm>
            <a:off x="138" y="0"/>
            <a:ext cx="9144000" cy="5143500"/>
          </a:xfrm>
          <a:prstGeom prst="rect">
            <a:avLst/>
          </a:prstGeom>
          <a:noFill/>
          <a:ln>
            <a:noFill/>
          </a:ln>
        </p:spPr>
      </p:pic>
      <p:sp>
        <p:nvSpPr>
          <p:cNvPr id="611" name="Google Shape;611;p13"/>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3"/>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3"/>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3"/>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3"/>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3"/>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3"/>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3"/>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3"/>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3"/>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3"/>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3"/>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3"/>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3"/>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3"/>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3"/>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3"/>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3"/>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3"/>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3"/>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3"/>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3"/>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3"/>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3"/>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3"/>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3"/>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3"/>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3"/>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3"/>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3"/>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3"/>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3"/>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3"/>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3"/>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3"/>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3"/>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3"/>
          <p:cNvSpPr txBox="1">
            <a:spLocks noGrp="1"/>
          </p:cNvSpPr>
          <p:nvPr>
            <p:ph type="title"/>
          </p:nvPr>
        </p:nvSpPr>
        <p:spPr>
          <a:xfrm>
            <a:off x="713100" y="5336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8" name="Google Shape;648;p13"/>
          <p:cNvSpPr txBox="1">
            <a:spLocks noGrp="1"/>
          </p:cNvSpPr>
          <p:nvPr>
            <p:ph type="title" idx="2" hasCustomPrompt="1"/>
          </p:nvPr>
        </p:nvSpPr>
        <p:spPr>
          <a:xfrm>
            <a:off x="1239650" y="1660971"/>
            <a:ext cx="756300" cy="44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Font typeface="Slackey"/>
              <a:buNone/>
              <a:defRPr sz="3500">
                <a:latin typeface="Slackey"/>
                <a:ea typeface="Slackey"/>
                <a:cs typeface="Slackey"/>
                <a:sym typeface="Slackey"/>
              </a:defRPr>
            </a:lvl2pPr>
            <a:lvl3pPr lvl="2" algn="ctr" rtl="0">
              <a:spcBef>
                <a:spcPts val="0"/>
              </a:spcBef>
              <a:spcAft>
                <a:spcPts val="0"/>
              </a:spcAft>
              <a:buSzPts val="3500"/>
              <a:buFont typeface="Slackey"/>
              <a:buNone/>
              <a:defRPr sz="3500">
                <a:latin typeface="Slackey"/>
                <a:ea typeface="Slackey"/>
                <a:cs typeface="Slackey"/>
                <a:sym typeface="Slackey"/>
              </a:defRPr>
            </a:lvl3pPr>
            <a:lvl4pPr lvl="3" algn="ctr" rtl="0">
              <a:spcBef>
                <a:spcPts val="0"/>
              </a:spcBef>
              <a:spcAft>
                <a:spcPts val="0"/>
              </a:spcAft>
              <a:buSzPts val="3500"/>
              <a:buFont typeface="Slackey"/>
              <a:buNone/>
              <a:defRPr sz="3500">
                <a:latin typeface="Slackey"/>
                <a:ea typeface="Slackey"/>
                <a:cs typeface="Slackey"/>
                <a:sym typeface="Slackey"/>
              </a:defRPr>
            </a:lvl4pPr>
            <a:lvl5pPr lvl="4" algn="ctr" rtl="0">
              <a:spcBef>
                <a:spcPts val="0"/>
              </a:spcBef>
              <a:spcAft>
                <a:spcPts val="0"/>
              </a:spcAft>
              <a:buSzPts val="3500"/>
              <a:buFont typeface="Slackey"/>
              <a:buNone/>
              <a:defRPr sz="3500">
                <a:latin typeface="Slackey"/>
                <a:ea typeface="Slackey"/>
                <a:cs typeface="Slackey"/>
                <a:sym typeface="Slackey"/>
              </a:defRPr>
            </a:lvl5pPr>
            <a:lvl6pPr lvl="5" algn="ctr" rtl="0">
              <a:spcBef>
                <a:spcPts val="0"/>
              </a:spcBef>
              <a:spcAft>
                <a:spcPts val="0"/>
              </a:spcAft>
              <a:buSzPts val="3500"/>
              <a:buFont typeface="Slackey"/>
              <a:buNone/>
              <a:defRPr sz="3500">
                <a:latin typeface="Slackey"/>
                <a:ea typeface="Slackey"/>
                <a:cs typeface="Slackey"/>
                <a:sym typeface="Slackey"/>
              </a:defRPr>
            </a:lvl6pPr>
            <a:lvl7pPr lvl="6" algn="ctr" rtl="0">
              <a:spcBef>
                <a:spcPts val="0"/>
              </a:spcBef>
              <a:spcAft>
                <a:spcPts val="0"/>
              </a:spcAft>
              <a:buSzPts val="3500"/>
              <a:buFont typeface="Slackey"/>
              <a:buNone/>
              <a:defRPr sz="3500">
                <a:latin typeface="Slackey"/>
                <a:ea typeface="Slackey"/>
                <a:cs typeface="Slackey"/>
                <a:sym typeface="Slackey"/>
              </a:defRPr>
            </a:lvl7pPr>
            <a:lvl8pPr lvl="7" algn="ctr" rtl="0">
              <a:spcBef>
                <a:spcPts val="0"/>
              </a:spcBef>
              <a:spcAft>
                <a:spcPts val="0"/>
              </a:spcAft>
              <a:buSzPts val="3500"/>
              <a:buFont typeface="Slackey"/>
              <a:buNone/>
              <a:defRPr sz="3500">
                <a:latin typeface="Slackey"/>
                <a:ea typeface="Slackey"/>
                <a:cs typeface="Slackey"/>
                <a:sym typeface="Slackey"/>
              </a:defRPr>
            </a:lvl8pPr>
            <a:lvl9pPr lvl="8" algn="ctr" rtl="0">
              <a:spcBef>
                <a:spcPts val="0"/>
              </a:spcBef>
              <a:spcAft>
                <a:spcPts val="0"/>
              </a:spcAft>
              <a:buSzPts val="3500"/>
              <a:buFont typeface="Slackey"/>
              <a:buNone/>
              <a:defRPr sz="3500">
                <a:latin typeface="Slackey"/>
                <a:ea typeface="Slackey"/>
                <a:cs typeface="Slackey"/>
                <a:sym typeface="Slackey"/>
              </a:defRPr>
            </a:lvl9pPr>
          </a:lstStyle>
          <a:p>
            <a:r>
              <a:t>xx%</a:t>
            </a:r>
          </a:p>
        </p:txBody>
      </p:sp>
      <p:sp>
        <p:nvSpPr>
          <p:cNvPr id="649" name="Google Shape;649;p13"/>
          <p:cNvSpPr txBox="1">
            <a:spLocks noGrp="1"/>
          </p:cNvSpPr>
          <p:nvPr>
            <p:ph type="subTitle" idx="1"/>
          </p:nvPr>
        </p:nvSpPr>
        <p:spPr>
          <a:xfrm>
            <a:off x="2115925" y="1660963"/>
            <a:ext cx="1997700" cy="44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Slackey"/>
              <a:buNone/>
              <a:defRPr sz="2100">
                <a:latin typeface="Sigmar One"/>
                <a:ea typeface="Sigmar One"/>
                <a:cs typeface="Sigmar One"/>
                <a:sym typeface="Sigmar One"/>
              </a:defRPr>
            </a:lvl1pPr>
            <a:lvl2pPr lvl="1" rtl="0">
              <a:lnSpc>
                <a:spcPct val="100000"/>
              </a:lnSpc>
              <a:spcBef>
                <a:spcPts val="0"/>
              </a:spcBef>
              <a:spcAft>
                <a:spcPts val="0"/>
              </a:spcAft>
              <a:buSzPts val="2400"/>
              <a:buFont typeface="Slackey"/>
              <a:buNone/>
              <a:defRPr sz="2400">
                <a:latin typeface="Slackey"/>
                <a:ea typeface="Slackey"/>
                <a:cs typeface="Slackey"/>
                <a:sym typeface="Slackey"/>
              </a:defRPr>
            </a:lvl2pPr>
            <a:lvl3pPr lvl="2" rtl="0">
              <a:lnSpc>
                <a:spcPct val="100000"/>
              </a:lnSpc>
              <a:spcBef>
                <a:spcPts val="0"/>
              </a:spcBef>
              <a:spcAft>
                <a:spcPts val="0"/>
              </a:spcAft>
              <a:buSzPts val="2400"/>
              <a:buFont typeface="Slackey"/>
              <a:buNone/>
              <a:defRPr sz="2400">
                <a:latin typeface="Slackey"/>
                <a:ea typeface="Slackey"/>
                <a:cs typeface="Slackey"/>
                <a:sym typeface="Slackey"/>
              </a:defRPr>
            </a:lvl3pPr>
            <a:lvl4pPr lvl="3" rtl="0">
              <a:lnSpc>
                <a:spcPct val="100000"/>
              </a:lnSpc>
              <a:spcBef>
                <a:spcPts val="0"/>
              </a:spcBef>
              <a:spcAft>
                <a:spcPts val="0"/>
              </a:spcAft>
              <a:buSzPts val="2400"/>
              <a:buFont typeface="Slackey"/>
              <a:buNone/>
              <a:defRPr sz="2400">
                <a:latin typeface="Slackey"/>
                <a:ea typeface="Slackey"/>
                <a:cs typeface="Slackey"/>
                <a:sym typeface="Slackey"/>
              </a:defRPr>
            </a:lvl4pPr>
            <a:lvl5pPr lvl="4" rtl="0">
              <a:lnSpc>
                <a:spcPct val="100000"/>
              </a:lnSpc>
              <a:spcBef>
                <a:spcPts val="0"/>
              </a:spcBef>
              <a:spcAft>
                <a:spcPts val="0"/>
              </a:spcAft>
              <a:buSzPts val="2400"/>
              <a:buFont typeface="Slackey"/>
              <a:buNone/>
              <a:defRPr sz="2400">
                <a:latin typeface="Slackey"/>
                <a:ea typeface="Slackey"/>
                <a:cs typeface="Slackey"/>
                <a:sym typeface="Slackey"/>
              </a:defRPr>
            </a:lvl5pPr>
            <a:lvl6pPr lvl="5" rtl="0">
              <a:lnSpc>
                <a:spcPct val="100000"/>
              </a:lnSpc>
              <a:spcBef>
                <a:spcPts val="0"/>
              </a:spcBef>
              <a:spcAft>
                <a:spcPts val="0"/>
              </a:spcAft>
              <a:buSzPts val="2400"/>
              <a:buFont typeface="Slackey"/>
              <a:buNone/>
              <a:defRPr sz="2400">
                <a:latin typeface="Slackey"/>
                <a:ea typeface="Slackey"/>
                <a:cs typeface="Slackey"/>
                <a:sym typeface="Slackey"/>
              </a:defRPr>
            </a:lvl6pPr>
            <a:lvl7pPr lvl="6" rtl="0">
              <a:lnSpc>
                <a:spcPct val="100000"/>
              </a:lnSpc>
              <a:spcBef>
                <a:spcPts val="0"/>
              </a:spcBef>
              <a:spcAft>
                <a:spcPts val="0"/>
              </a:spcAft>
              <a:buSzPts val="2400"/>
              <a:buFont typeface="Slackey"/>
              <a:buNone/>
              <a:defRPr sz="2400">
                <a:latin typeface="Slackey"/>
                <a:ea typeface="Slackey"/>
                <a:cs typeface="Slackey"/>
                <a:sym typeface="Slackey"/>
              </a:defRPr>
            </a:lvl7pPr>
            <a:lvl8pPr lvl="7" rtl="0">
              <a:lnSpc>
                <a:spcPct val="100000"/>
              </a:lnSpc>
              <a:spcBef>
                <a:spcPts val="0"/>
              </a:spcBef>
              <a:spcAft>
                <a:spcPts val="0"/>
              </a:spcAft>
              <a:buSzPts val="2400"/>
              <a:buFont typeface="Slackey"/>
              <a:buNone/>
              <a:defRPr sz="2400">
                <a:latin typeface="Slackey"/>
                <a:ea typeface="Slackey"/>
                <a:cs typeface="Slackey"/>
                <a:sym typeface="Slackey"/>
              </a:defRPr>
            </a:lvl8pPr>
            <a:lvl9pPr lvl="8" rtl="0">
              <a:lnSpc>
                <a:spcPct val="100000"/>
              </a:lnSpc>
              <a:spcBef>
                <a:spcPts val="0"/>
              </a:spcBef>
              <a:spcAft>
                <a:spcPts val="0"/>
              </a:spcAft>
              <a:buSzPts val="2400"/>
              <a:buFont typeface="Slackey"/>
              <a:buNone/>
              <a:defRPr sz="2400">
                <a:latin typeface="Slackey"/>
                <a:ea typeface="Slackey"/>
                <a:cs typeface="Slackey"/>
                <a:sym typeface="Slackey"/>
              </a:defRPr>
            </a:lvl9pPr>
          </a:lstStyle>
          <a:p>
            <a:endParaRPr/>
          </a:p>
        </p:txBody>
      </p:sp>
      <p:sp>
        <p:nvSpPr>
          <p:cNvPr id="650" name="Google Shape;650;p13"/>
          <p:cNvSpPr txBox="1">
            <a:spLocks noGrp="1"/>
          </p:cNvSpPr>
          <p:nvPr>
            <p:ph type="subTitle" idx="3"/>
          </p:nvPr>
        </p:nvSpPr>
        <p:spPr>
          <a:xfrm>
            <a:off x="1558250" y="2209288"/>
            <a:ext cx="2236800" cy="59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51" name="Google Shape;651;p13"/>
          <p:cNvSpPr txBox="1">
            <a:spLocks noGrp="1"/>
          </p:cNvSpPr>
          <p:nvPr>
            <p:ph type="title" idx="4" hasCustomPrompt="1"/>
          </p:nvPr>
        </p:nvSpPr>
        <p:spPr>
          <a:xfrm>
            <a:off x="5030375" y="1660971"/>
            <a:ext cx="756300" cy="44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Font typeface="Slackey"/>
              <a:buNone/>
              <a:defRPr sz="3500">
                <a:latin typeface="Slackey"/>
                <a:ea typeface="Slackey"/>
                <a:cs typeface="Slackey"/>
                <a:sym typeface="Slackey"/>
              </a:defRPr>
            </a:lvl2pPr>
            <a:lvl3pPr lvl="2" algn="ctr" rtl="0">
              <a:spcBef>
                <a:spcPts val="0"/>
              </a:spcBef>
              <a:spcAft>
                <a:spcPts val="0"/>
              </a:spcAft>
              <a:buSzPts val="3500"/>
              <a:buFont typeface="Slackey"/>
              <a:buNone/>
              <a:defRPr sz="3500">
                <a:latin typeface="Slackey"/>
                <a:ea typeface="Slackey"/>
                <a:cs typeface="Slackey"/>
                <a:sym typeface="Slackey"/>
              </a:defRPr>
            </a:lvl3pPr>
            <a:lvl4pPr lvl="3" algn="ctr" rtl="0">
              <a:spcBef>
                <a:spcPts val="0"/>
              </a:spcBef>
              <a:spcAft>
                <a:spcPts val="0"/>
              </a:spcAft>
              <a:buSzPts val="3500"/>
              <a:buFont typeface="Slackey"/>
              <a:buNone/>
              <a:defRPr sz="3500">
                <a:latin typeface="Slackey"/>
                <a:ea typeface="Slackey"/>
                <a:cs typeface="Slackey"/>
                <a:sym typeface="Slackey"/>
              </a:defRPr>
            </a:lvl4pPr>
            <a:lvl5pPr lvl="4" algn="ctr" rtl="0">
              <a:spcBef>
                <a:spcPts val="0"/>
              </a:spcBef>
              <a:spcAft>
                <a:spcPts val="0"/>
              </a:spcAft>
              <a:buSzPts val="3500"/>
              <a:buFont typeface="Slackey"/>
              <a:buNone/>
              <a:defRPr sz="3500">
                <a:latin typeface="Slackey"/>
                <a:ea typeface="Slackey"/>
                <a:cs typeface="Slackey"/>
                <a:sym typeface="Slackey"/>
              </a:defRPr>
            </a:lvl5pPr>
            <a:lvl6pPr lvl="5" algn="ctr" rtl="0">
              <a:spcBef>
                <a:spcPts val="0"/>
              </a:spcBef>
              <a:spcAft>
                <a:spcPts val="0"/>
              </a:spcAft>
              <a:buSzPts val="3500"/>
              <a:buFont typeface="Slackey"/>
              <a:buNone/>
              <a:defRPr sz="3500">
                <a:latin typeface="Slackey"/>
                <a:ea typeface="Slackey"/>
                <a:cs typeface="Slackey"/>
                <a:sym typeface="Slackey"/>
              </a:defRPr>
            </a:lvl6pPr>
            <a:lvl7pPr lvl="6" algn="ctr" rtl="0">
              <a:spcBef>
                <a:spcPts val="0"/>
              </a:spcBef>
              <a:spcAft>
                <a:spcPts val="0"/>
              </a:spcAft>
              <a:buSzPts val="3500"/>
              <a:buFont typeface="Slackey"/>
              <a:buNone/>
              <a:defRPr sz="3500">
                <a:latin typeface="Slackey"/>
                <a:ea typeface="Slackey"/>
                <a:cs typeface="Slackey"/>
                <a:sym typeface="Slackey"/>
              </a:defRPr>
            </a:lvl7pPr>
            <a:lvl8pPr lvl="7" algn="ctr" rtl="0">
              <a:spcBef>
                <a:spcPts val="0"/>
              </a:spcBef>
              <a:spcAft>
                <a:spcPts val="0"/>
              </a:spcAft>
              <a:buSzPts val="3500"/>
              <a:buFont typeface="Slackey"/>
              <a:buNone/>
              <a:defRPr sz="3500">
                <a:latin typeface="Slackey"/>
                <a:ea typeface="Slackey"/>
                <a:cs typeface="Slackey"/>
                <a:sym typeface="Slackey"/>
              </a:defRPr>
            </a:lvl8pPr>
            <a:lvl9pPr lvl="8" algn="ctr" rtl="0">
              <a:spcBef>
                <a:spcPts val="0"/>
              </a:spcBef>
              <a:spcAft>
                <a:spcPts val="0"/>
              </a:spcAft>
              <a:buSzPts val="3500"/>
              <a:buFont typeface="Slackey"/>
              <a:buNone/>
              <a:defRPr sz="3500">
                <a:latin typeface="Slackey"/>
                <a:ea typeface="Slackey"/>
                <a:cs typeface="Slackey"/>
                <a:sym typeface="Slackey"/>
              </a:defRPr>
            </a:lvl9pPr>
          </a:lstStyle>
          <a:p>
            <a:r>
              <a:t>xx%</a:t>
            </a:r>
          </a:p>
        </p:txBody>
      </p:sp>
      <p:sp>
        <p:nvSpPr>
          <p:cNvPr id="652" name="Google Shape;652;p13"/>
          <p:cNvSpPr txBox="1">
            <a:spLocks noGrp="1"/>
          </p:cNvSpPr>
          <p:nvPr>
            <p:ph type="subTitle" idx="5"/>
          </p:nvPr>
        </p:nvSpPr>
        <p:spPr>
          <a:xfrm>
            <a:off x="5906650" y="1660963"/>
            <a:ext cx="1997700" cy="44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Slackey"/>
              <a:buNone/>
              <a:defRPr sz="2100">
                <a:latin typeface="Sigmar One"/>
                <a:ea typeface="Sigmar One"/>
                <a:cs typeface="Sigmar One"/>
                <a:sym typeface="Sigmar One"/>
              </a:defRPr>
            </a:lvl1pPr>
            <a:lvl2pPr lvl="1" rtl="0">
              <a:lnSpc>
                <a:spcPct val="100000"/>
              </a:lnSpc>
              <a:spcBef>
                <a:spcPts val="0"/>
              </a:spcBef>
              <a:spcAft>
                <a:spcPts val="0"/>
              </a:spcAft>
              <a:buSzPts val="2400"/>
              <a:buFont typeface="Slackey"/>
              <a:buNone/>
              <a:defRPr sz="2400">
                <a:latin typeface="Slackey"/>
                <a:ea typeface="Slackey"/>
                <a:cs typeface="Slackey"/>
                <a:sym typeface="Slackey"/>
              </a:defRPr>
            </a:lvl2pPr>
            <a:lvl3pPr lvl="2" rtl="0">
              <a:lnSpc>
                <a:spcPct val="100000"/>
              </a:lnSpc>
              <a:spcBef>
                <a:spcPts val="0"/>
              </a:spcBef>
              <a:spcAft>
                <a:spcPts val="0"/>
              </a:spcAft>
              <a:buSzPts val="2400"/>
              <a:buFont typeface="Slackey"/>
              <a:buNone/>
              <a:defRPr sz="2400">
                <a:latin typeface="Slackey"/>
                <a:ea typeface="Slackey"/>
                <a:cs typeface="Slackey"/>
                <a:sym typeface="Slackey"/>
              </a:defRPr>
            </a:lvl3pPr>
            <a:lvl4pPr lvl="3" rtl="0">
              <a:lnSpc>
                <a:spcPct val="100000"/>
              </a:lnSpc>
              <a:spcBef>
                <a:spcPts val="0"/>
              </a:spcBef>
              <a:spcAft>
                <a:spcPts val="0"/>
              </a:spcAft>
              <a:buSzPts val="2400"/>
              <a:buFont typeface="Slackey"/>
              <a:buNone/>
              <a:defRPr sz="2400">
                <a:latin typeface="Slackey"/>
                <a:ea typeface="Slackey"/>
                <a:cs typeface="Slackey"/>
                <a:sym typeface="Slackey"/>
              </a:defRPr>
            </a:lvl4pPr>
            <a:lvl5pPr lvl="4" rtl="0">
              <a:lnSpc>
                <a:spcPct val="100000"/>
              </a:lnSpc>
              <a:spcBef>
                <a:spcPts val="0"/>
              </a:spcBef>
              <a:spcAft>
                <a:spcPts val="0"/>
              </a:spcAft>
              <a:buSzPts val="2400"/>
              <a:buFont typeface="Slackey"/>
              <a:buNone/>
              <a:defRPr sz="2400">
                <a:latin typeface="Slackey"/>
                <a:ea typeface="Slackey"/>
                <a:cs typeface="Slackey"/>
                <a:sym typeface="Slackey"/>
              </a:defRPr>
            </a:lvl5pPr>
            <a:lvl6pPr lvl="5" rtl="0">
              <a:lnSpc>
                <a:spcPct val="100000"/>
              </a:lnSpc>
              <a:spcBef>
                <a:spcPts val="0"/>
              </a:spcBef>
              <a:spcAft>
                <a:spcPts val="0"/>
              </a:spcAft>
              <a:buSzPts val="2400"/>
              <a:buFont typeface="Slackey"/>
              <a:buNone/>
              <a:defRPr sz="2400">
                <a:latin typeface="Slackey"/>
                <a:ea typeface="Slackey"/>
                <a:cs typeface="Slackey"/>
                <a:sym typeface="Slackey"/>
              </a:defRPr>
            </a:lvl6pPr>
            <a:lvl7pPr lvl="6" rtl="0">
              <a:lnSpc>
                <a:spcPct val="100000"/>
              </a:lnSpc>
              <a:spcBef>
                <a:spcPts val="0"/>
              </a:spcBef>
              <a:spcAft>
                <a:spcPts val="0"/>
              </a:spcAft>
              <a:buSzPts val="2400"/>
              <a:buFont typeface="Slackey"/>
              <a:buNone/>
              <a:defRPr sz="2400">
                <a:latin typeface="Slackey"/>
                <a:ea typeface="Slackey"/>
                <a:cs typeface="Slackey"/>
                <a:sym typeface="Slackey"/>
              </a:defRPr>
            </a:lvl7pPr>
            <a:lvl8pPr lvl="7" rtl="0">
              <a:lnSpc>
                <a:spcPct val="100000"/>
              </a:lnSpc>
              <a:spcBef>
                <a:spcPts val="0"/>
              </a:spcBef>
              <a:spcAft>
                <a:spcPts val="0"/>
              </a:spcAft>
              <a:buSzPts val="2400"/>
              <a:buFont typeface="Slackey"/>
              <a:buNone/>
              <a:defRPr sz="2400">
                <a:latin typeface="Slackey"/>
                <a:ea typeface="Slackey"/>
                <a:cs typeface="Slackey"/>
                <a:sym typeface="Slackey"/>
              </a:defRPr>
            </a:lvl8pPr>
            <a:lvl9pPr lvl="8" rtl="0">
              <a:lnSpc>
                <a:spcPct val="100000"/>
              </a:lnSpc>
              <a:spcBef>
                <a:spcPts val="0"/>
              </a:spcBef>
              <a:spcAft>
                <a:spcPts val="0"/>
              </a:spcAft>
              <a:buSzPts val="2400"/>
              <a:buFont typeface="Slackey"/>
              <a:buNone/>
              <a:defRPr sz="2400">
                <a:latin typeface="Slackey"/>
                <a:ea typeface="Slackey"/>
                <a:cs typeface="Slackey"/>
                <a:sym typeface="Slackey"/>
              </a:defRPr>
            </a:lvl9pPr>
          </a:lstStyle>
          <a:p>
            <a:endParaRPr/>
          </a:p>
        </p:txBody>
      </p:sp>
      <p:sp>
        <p:nvSpPr>
          <p:cNvPr id="653" name="Google Shape;653;p13"/>
          <p:cNvSpPr txBox="1">
            <a:spLocks noGrp="1"/>
          </p:cNvSpPr>
          <p:nvPr>
            <p:ph type="subTitle" idx="6"/>
          </p:nvPr>
        </p:nvSpPr>
        <p:spPr>
          <a:xfrm>
            <a:off x="5348975" y="2209288"/>
            <a:ext cx="2236800" cy="59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54" name="Google Shape;654;p13"/>
          <p:cNvSpPr txBox="1">
            <a:spLocks noGrp="1"/>
          </p:cNvSpPr>
          <p:nvPr>
            <p:ph type="title" idx="7" hasCustomPrompt="1"/>
          </p:nvPr>
        </p:nvSpPr>
        <p:spPr>
          <a:xfrm>
            <a:off x="1239650" y="3184696"/>
            <a:ext cx="756300" cy="44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Font typeface="Slackey"/>
              <a:buNone/>
              <a:defRPr sz="3500">
                <a:latin typeface="Slackey"/>
                <a:ea typeface="Slackey"/>
                <a:cs typeface="Slackey"/>
                <a:sym typeface="Slackey"/>
              </a:defRPr>
            </a:lvl2pPr>
            <a:lvl3pPr lvl="2" algn="ctr" rtl="0">
              <a:spcBef>
                <a:spcPts val="0"/>
              </a:spcBef>
              <a:spcAft>
                <a:spcPts val="0"/>
              </a:spcAft>
              <a:buSzPts val="3500"/>
              <a:buFont typeface="Slackey"/>
              <a:buNone/>
              <a:defRPr sz="3500">
                <a:latin typeface="Slackey"/>
                <a:ea typeface="Slackey"/>
                <a:cs typeface="Slackey"/>
                <a:sym typeface="Slackey"/>
              </a:defRPr>
            </a:lvl3pPr>
            <a:lvl4pPr lvl="3" algn="ctr" rtl="0">
              <a:spcBef>
                <a:spcPts val="0"/>
              </a:spcBef>
              <a:spcAft>
                <a:spcPts val="0"/>
              </a:spcAft>
              <a:buSzPts val="3500"/>
              <a:buFont typeface="Slackey"/>
              <a:buNone/>
              <a:defRPr sz="3500">
                <a:latin typeface="Slackey"/>
                <a:ea typeface="Slackey"/>
                <a:cs typeface="Slackey"/>
                <a:sym typeface="Slackey"/>
              </a:defRPr>
            </a:lvl4pPr>
            <a:lvl5pPr lvl="4" algn="ctr" rtl="0">
              <a:spcBef>
                <a:spcPts val="0"/>
              </a:spcBef>
              <a:spcAft>
                <a:spcPts val="0"/>
              </a:spcAft>
              <a:buSzPts val="3500"/>
              <a:buFont typeface="Slackey"/>
              <a:buNone/>
              <a:defRPr sz="3500">
                <a:latin typeface="Slackey"/>
                <a:ea typeface="Slackey"/>
                <a:cs typeface="Slackey"/>
                <a:sym typeface="Slackey"/>
              </a:defRPr>
            </a:lvl5pPr>
            <a:lvl6pPr lvl="5" algn="ctr" rtl="0">
              <a:spcBef>
                <a:spcPts val="0"/>
              </a:spcBef>
              <a:spcAft>
                <a:spcPts val="0"/>
              </a:spcAft>
              <a:buSzPts val="3500"/>
              <a:buFont typeface="Slackey"/>
              <a:buNone/>
              <a:defRPr sz="3500">
                <a:latin typeface="Slackey"/>
                <a:ea typeface="Slackey"/>
                <a:cs typeface="Slackey"/>
                <a:sym typeface="Slackey"/>
              </a:defRPr>
            </a:lvl6pPr>
            <a:lvl7pPr lvl="6" algn="ctr" rtl="0">
              <a:spcBef>
                <a:spcPts val="0"/>
              </a:spcBef>
              <a:spcAft>
                <a:spcPts val="0"/>
              </a:spcAft>
              <a:buSzPts val="3500"/>
              <a:buFont typeface="Slackey"/>
              <a:buNone/>
              <a:defRPr sz="3500">
                <a:latin typeface="Slackey"/>
                <a:ea typeface="Slackey"/>
                <a:cs typeface="Slackey"/>
                <a:sym typeface="Slackey"/>
              </a:defRPr>
            </a:lvl7pPr>
            <a:lvl8pPr lvl="7" algn="ctr" rtl="0">
              <a:spcBef>
                <a:spcPts val="0"/>
              </a:spcBef>
              <a:spcAft>
                <a:spcPts val="0"/>
              </a:spcAft>
              <a:buSzPts val="3500"/>
              <a:buFont typeface="Slackey"/>
              <a:buNone/>
              <a:defRPr sz="3500">
                <a:latin typeface="Slackey"/>
                <a:ea typeface="Slackey"/>
                <a:cs typeface="Slackey"/>
                <a:sym typeface="Slackey"/>
              </a:defRPr>
            </a:lvl8pPr>
            <a:lvl9pPr lvl="8" algn="ctr" rtl="0">
              <a:spcBef>
                <a:spcPts val="0"/>
              </a:spcBef>
              <a:spcAft>
                <a:spcPts val="0"/>
              </a:spcAft>
              <a:buSzPts val="3500"/>
              <a:buFont typeface="Slackey"/>
              <a:buNone/>
              <a:defRPr sz="3500">
                <a:latin typeface="Slackey"/>
                <a:ea typeface="Slackey"/>
                <a:cs typeface="Slackey"/>
                <a:sym typeface="Slackey"/>
              </a:defRPr>
            </a:lvl9pPr>
          </a:lstStyle>
          <a:p>
            <a:r>
              <a:t>xx%</a:t>
            </a:r>
          </a:p>
        </p:txBody>
      </p:sp>
      <p:sp>
        <p:nvSpPr>
          <p:cNvPr id="655" name="Google Shape;655;p13"/>
          <p:cNvSpPr txBox="1">
            <a:spLocks noGrp="1"/>
          </p:cNvSpPr>
          <p:nvPr>
            <p:ph type="subTitle" idx="8"/>
          </p:nvPr>
        </p:nvSpPr>
        <p:spPr>
          <a:xfrm>
            <a:off x="2115925" y="3184688"/>
            <a:ext cx="1997700" cy="44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Slackey"/>
              <a:buNone/>
              <a:defRPr sz="2100">
                <a:latin typeface="Sigmar One"/>
                <a:ea typeface="Sigmar One"/>
                <a:cs typeface="Sigmar One"/>
                <a:sym typeface="Sigmar One"/>
              </a:defRPr>
            </a:lvl1pPr>
            <a:lvl2pPr lvl="1" rtl="0">
              <a:lnSpc>
                <a:spcPct val="100000"/>
              </a:lnSpc>
              <a:spcBef>
                <a:spcPts val="0"/>
              </a:spcBef>
              <a:spcAft>
                <a:spcPts val="0"/>
              </a:spcAft>
              <a:buSzPts val="2400"/>
              <a:buFont typeface="Slackey"/>
              <a:buNone/>
              <a:defRPr sz="2400">
                <a:latin typeface="Slackey"/>
                <a:ea typeface="Slackey"/>
                <a:cs typeface="Slackey"/>
                <a:sym typeface="Slackey"/>
              </a:defRPr>
            </a:lvl2pPr>
            <a:lvl3pPr lvl="2" rtl="0">
              <a:lnSpc>
                <a:spcPct val="100000"/>
              </a:lnSpc>
              <a:spcBef>
                <a:spcPts val="0"/>
              </a:spcBef>
              <a:spcAft>
                <a:spcPts val="0"/>
              </a:spcAft>
              <a:buSzPts val="2400"/>
              <a:buFont typeface="Slackey"/>
              <a:buNone/>
              <a:defRPr sz="2400">
                <a:latin typeface="Slackey"/>
                <a:ea typeface="Slackey"/>
                <a:cs typeface="Slackey"/>
                <a:sym typeface="Slackey"/>
              </a:defRPr>
            </a:lvl3pPr>
            <a:lvl4pPr lvl="3" rtl="0">
              <a:lnSpc>
                <a:spcPct val="100000"/>
              </a:lnSpc>
              <a:spcBef>
                <a:spcPts val="0"/>
              </a:spcBef>
              <a:spcAft>
                <a:spcPts val="0"/>
              </a:spcAft>
              <a:buSzPts val="2400"/>
              <a:buFont typeface="Slackey"/>
              <a:buNone/>
              <a:defRPr sz="2400">
                <a:latin typeface="Slackey"/>
                <a:ea typeface="Slackey"/>
                <a:cs typeface="Slackey"/>
                <a:sym typeface="Slackey"/>
              </a:defRPr>
            </a:lvl4pPr>
            <a:lvl5pPr lvl="4" rtl="0">
              <a:lnSpc>
                <a:spcPct val="100000"/>
              </a:lnSpc>
              <a:spcBef>
                <a:spcPts val="0"/>
              </a:spcBef>
              <a:spcAft>
                <a:spcPts val="0"/>
              </a:spcAft>
              <a:buSzPts val="2400"/>
              <a:buFont typeface="Slackey"/>
              <a:buNone/>
              <a:defRPr sz="2400">
                <a:latin typeface="Slackey"/>
                <a:ea typeface="Slackey"/>
                <a:cs typeface="Slackey"/>
                <a:sym typeface="Slackey"/>
              </a:defRPr>
            </a:lvl5pPr>
            <a:lvl6pPr lvl="5" rtl="0">
              <a:lnSpc>
                <a:spcPct val="100000"/>
              </a:lnSpc>
              <a:spcBef>
                <a:spcPts val="0"/>
              </a:spcBef>
              <a:spcAft>
                <a:spcPts val="0"/>
              </a:spcAft>
              <a:buSzPts val="2400"/>
              <a:buFont typeface="Slackey"/>
              <a:buNone/>
              <a:defRPr sz="2400">
                <a:latin typeface="Slackey"/>
                <a:ea typeface="Slackey"/>
                <a:cs typeface="Slackey"/>
                <a:sym typeface="Slackey"/>
              </a:defRPr>
            </a:lvl6pPr>
            <a:lvl7pPr lvl="6" rtl="0">
              <a:lnSpc>
                <a:spcPct val="100000"/>
              </a:lnSpc>
              <a:spcBef>
                <a:spcPts val="0"/>
              </a:spcBef>
              <a:spcAft>
                <a:spcPts val="0"/>
              </a:spcAft>
              <a:buSzPts val="2400"/>
              <a:buFont typeface="Slackey"/>
              <a:buNone/>
              <a:defRPr sz="2400">
                <a:latin typeface="Slackey"/>
                <a:ea typeface="Slackey"/>
                <a:cs typeface="Slackey"/>
                <a:sym typeface="Slackey"/>
              </a:defRPr>
            </a:lvl7pPr>
            <a:lvl8pPr lvl="7" rtl="0">
              <a:lnSpc>
                <a:spcPct val="100000"/>
              </a:lnSpc>
              <a:spcBef>
                <a:spcPts val="0"/>
              </a:spcBef>
              <a:spcAft>
                <a:spcPts val="0"/>
              </a:spcAft>
              <a:buSzPts val="2400"/>
              <a:buFont typeface="Slackey"/>
              <a:buNone/>
              <a:defRPr sz="2400">
                <a:latin typeface="Slackey"/>
                <a:ea typeface="Slackey"/>
                <a:cs typeface="Slackey"/>
                <a:sym typeface="Slackey"/>
              </a:defRPr>
            </a:lvl8pPr>
            <a:lvl9pPr lvl="8" rtl="0">
              <a:lnSpc>
                <a:spcPct val="100000"/>
              </a:lnSpc>
              <a:spcBef>
                <a:spcPts val="0"/>
              </a:spcBef>
              <a:spcAft>
                <a:spcPts val="0"/>
              </a:spcAft>
              <a:buSzPts val="2400"/>
              <a:buFont typeface="Slackey"/>
              <a:buNone/>
              <a:defRPr sz="2400">
                <a:latin typeface="Slackey"/>
                <a:ea typeface="Slackey"/>
                <a:cs typeface="Slackey"/>
                <a:sym typeface="Slackey"/>
              </a:defRPr>
            </a:lvl9pPr>
          </a:lstStyle>
          <a:p>
            <a:endParaRPr/>
          </a:p>
        </p:txBody>
      </p:sp>
      <p:sp>
        <p:nvSpPr>
          <p:cNvPr id="656" name="Google Shape;656;p13"/>
          <p:cNvSpPr txBox="1">
            <a:spLocks noGrp="1"/>
          </p:cNvSpPr>
          <p:nvPr>
            <p:ph type="subTitle" idx="9"/>
          </p:nvPr>
        </p:nvSpPr>
        <p:spPr>
          <a:xfrm>
            <a:off x="1558250" y="3733013"/>
            <a:ext cx="2236800" cy="59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57" name="Google Shape;657;p13"/>
          <p:cNvSpPr txBox="1">
            <a:spLocks noGrp="1"/>
          </p:cNvSpPr>
          <p:nvPr>
            <p:ph type="title" idx="13" hasCustomPrompt="1"/>
          </p:nvPr>
        </p:nvSpPr>
        <p:spPr>
          <a:xfrm>
            <a:off x="5030375" y="3184696"/>
            <a:ext cx="756300" cy="44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Font typeface="Slackey"/>
              <a:buNone/>
              <a:defRPr sz="3500">
                <a:latin typeface="Slackey"/>
                <a:ea typeface="Slackey"/>
                <a:cs typeface="Slackey"/>
                <a:sym typeface="Slackey"/>
              </a:defRPr>
            </a:lvl2pPr>
            <a:lvl3pPr lvl="2" algn="ctr" rtl="0">
              <a:spcBef>
                <a:spcPts val="0"/>
              </a:spcBef>
              <a:spcAft>
                <a:spcPts val="0"/>
              </a:spcAft>
              <a:buSzPts val="3500"/>
              <a:buFont typeface="Slackey"/>
              <a:buNone/>
              <a:defRPr sz="3500">
                <a:latin typeface="Slackey"/>
                <a:ea typeface="Slackey"/>
                <a:cs typeface="Slackey"/>
                <a:sym typeface="Slackey"/>
              </a:defRPr>
            </a:lvl3pPr>
            <a:lvl4pPr lvl="3" algn="ctr" rtl="0">
              <a:spcBef>
                <a:spcPts val="0"/>
              </a:spcBef>
              <a:spcAft>
                <a:spcPts val="0"/>
              </a:spcAft>
              <a:buSzPts val="3500"/>
              <a:buFont typeface="Slackey"/>
              <a:buNone/>
              <a:defRPr sz="3500">
                <a:latin typeface="Slackey"/>
                <a:ea typeface="Slackey"/>
                <a:cs typeface="Slackey"/>
                <a:sym typeface="Slackey"/>
              </a:defRPr>
            </a:lvl4pPr>
            <a:lvl5pPr lvl="4" algn="ctr" rtl="0">
              <a:spcBef>
                <a:spcPts val="0"/>
              </a:spcBef>
              <a:spcAft>
                <a:spcPts val="0"/>
              </a:spcAft>
              <a:buSzPts val="3500"/>
              <a:buFont typeface="Slackey"/>
              <a:buNone/>
              <a:defRPr sz="3500">
                <a:latin typeface="Slackey"/>
                <a:ea typeface="Slackey"/>
                <a:cs typeface="Slackey"/>
                <a:sym typeface="Slackey"/>
              </a:defRPr>
            </a:lvl5pPr>
            <a:lvl6pPr lvl="5" algn="ctr" rtl="0">
              <a:spcBef>
                <a:spcPts val="0"/>
              </a:spcBef>
              <a:spcAft>
                <a:spcPts val="0"/>
              </a:spcAft>
              <a:buSzPts val="3500"/>
              <a:buFont typeface="Slackey"/>
              <a:buNone/>
              <a:defRPr sz="3500">
                <a:latin typeface="Slackey"/>
                <a:ea typeface="Slackey"/>
                <a:cs typeface="Slackey"/>
                <a:sym typeface="Slackey"/>
              </a:defRPr>
            </a:lvl6pPr>
            <a:lvl7pPr lvl="6" algn="ctr" rtl="0">
              <a:spcBef>
                <a:spcPts val="0"/>
              </a:spcBef>
              <a:spcAft>
                <a:spcPts val="0"/>
              </a:spcAft>
              <a:buSzPts val="3500"/>
              <a:buFont typeface="Slackey"/>
              <a:buNone/>
              <a:defRPr sz="3500">
                <a:latin typeface="Slackey"/>
                <a:ea typeface="Slackey"/>
                <a:cs typeface="Slackey"/>
                <a:sym typeface="Slackey"/>
              </a:defRPr>
            </a:lvl7pPr>
            <a:lvl8pPr lvl="7" algn="ctr" rtl="0">
              <a:spcBef>
                <a:spcPts val="0"/>
              </a:spcBef>
              <a:spcAft>
                <a:spcPts val="0"/>
              </a:spcAft>
              <a:buSzPts val="3500"/>
              <a:buFont typeface="Slackey"/>
              <a:buNone/>
              <a:defRPr sz="3500">
                <a:latin typeface="Slackey"/>
                <a:ea typeface="Slackey"/>
                <a:cs typeface="Slackey"/>
                <a:sym typeface="Slackey"/>
              </a:defRPr>
            </a:lvl8pPr>
            <a:lvl9pPr lvl="8" algn="ctr" rtl="0">
              <a:spcBef>
                <a:spcPts val="0"/>
              </a:spcBef>
              <a:spcAft>
                <a:spcPts val="0"/>
              </a:spcAft>
              <a:buSzPts val="3500"/>
              <a:buFont typeface="Slackey"/>
              <a:buNone/>
              <a:defRPr sz="3500">
                <a:latin typeface="Slackey"/>
                <a:ea typeface="Slackey"/>
                <a:cs typeface="Slackey"/>
                <a:sym typeface="Slackey"/>
              </a:defRPr>
            </a:lvl9pPr>
          </a:lstStyle>
          <a:p>
            <a:r>
              <a:t>xx%</a:t>
            </a:r>
          </a:p>
        </p:txBody>
      </p:sp>
      <p:sp>
        <p:nvSpPr>
          <p:cNvPr id="658" name="Google Shape;658;p13"/>
          <p:cNvSpPr txBox="1">
            <a:spLocks noGrp="1"/>
          </p:cNvSpPr>
          <p:nvPr>
            <p:ph type="subTitle" idx="14"/>
          </p:nvPr>
        </p:nvSpPr>
        <p:spPr>
          <a:xfrm>
            <a:off x="5906650" y="3184688"/>
            <a:ext cx="1997700" cy="44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Slackey"/>
              <a:buNone/>
              <a:defRPr sz="2100">
                <a:latin typeface="Sigmar One"/>
                <a:ea typeface="Sigmar One"/>
                <a:cs typeface="Sigmar One"/>
                <a:sym typeface="Sigmar One"/>
              </a:defRPr>
            </a:lvl1pPr>
            <a:lvl2pPr lvl="1" rtl="0">
              <a:lnSpc>
                <a:spcPct val="100000"/>
              </a:lnSpc>
              <a:spcBef>
                <a:spcPts val="0"/>
              </a:spcBef>
              <a:spcAft>
                <a:spcPts val="0"/>
              </a:spcAft>
              <a:buSzPts val="2400"/>
              <a:buFont typeface="Slackey"/>
              <a:buNone/>
              <a:defRPr sz="2400">
                <a:latin typeface="Slackey"/>
                <a:ea typeface="Slackey"/>
                <a:cs typeface="Slackey"/>
                <a:sym typeface="Slackey"/>
              </a:defRPr>
            </a:lvl2pPr>
            <a:lvl3pPr lvl="2" rtl="0">
              <a:lnSpc>
                <a:spcPct val="100000"/>
              </a:lnSpc>
              <a:spcBef>
                <a:spcPts val="0"/>
              </a:spcBef>
              <a:spcAft>
                <a:spcPts val="0"/>
              </a:spcAft>
              <a:buSzPts val="2400"/>
              <a:buFont typeface="Slackey"/>
              <a:buNone/>
              <a:defRPr sz="2400">
                <a:latin typeface="Slackey"/>
                <a:ea typeface="Slackey"/>
                <a:cs typeface="Slackey"/>
                <a:sym typeface="Slackey"/>
              </a:defRPr>
            </a:lvl3pPr>
            <a:lvl4pPr lvl="3" rtl="0">
              <a:lnSpc>
                <a:spcPct val="100000"/>
              </a:lnSpc>
              <a:spcBef>
                <a:spcPts val="0"/>
              </a:spcBef>
              <a:spcAft>
                <a:spcPts val="0"/>
              </a:spcAft>
              <a:buSzPts val="2400"/>
              <a:buFont typeface="Slackey"/>
              <a:buNone/>
              <a:defRPr sz="2400">
                <a:latin typeface="Slackey"/>
                <a:ea typeface="Slackey"/>
                <a:cs typeface="Slackey"/>
                <a:sym typeface="Slackey"/>
              </a:defRPr>
            </a:lvl4pPr>
            <a:lvl5pPr lvl="4" rtl="0">
              <a:lnSpc>
                <a:spcPct val="100000"/>
              </a:lnSpc>
              <a:spcBef>
                <a:spcPts val="0"/>
              </a:spcBef>
              <a:spcAft>
                <a:spcPts val="0"/>
              </a:spcAft>
              <a:buSzPts val="2400"/>
              <a:buFont typeface="Slackey"/>
              <a:buNone/>
              <a:defRPr sz="2400">
                <a:latin typeface="Slackey"/>
                <a:ea typeface="Slackey"/>
                <a:cs typeface="Slackey"/>
                <a:sym typeface="Slackey"/>
              </a:defRPr>
            </a:lvl5pPr>
            <a:lvl6pPr lvl="5" rtl="0">
              <a:lnSpc>
                <a:spcPct val="100000"/>
              </a:lnSpc>
              <a:spcBef>
                <a:spcPts val="0"/>
              </a:spcBef>
              <a:spcAft>
                <a:spcPts val="0"/>
              </a:spcAft>
              <a:buSzPts val="2400"/>
              <a:buFont typeface="Slackey"/>
              <a:buNone/>
              <a:defRPr sz="2400">
                <a:latin typeface="Slackey"/>
                <a:ea typeface="Slackey"/>
                <a:cs typeface="Slackey"/>
                <a:sym typeface="Slackey"/>
              </a:defRPr>
            </a:lvl6pPr>
            <a:lvl7pPr lvl="6" rtl="0">
              <a:lnSpc>
                <a:spcPct val="100000"/>
              </a:lnSpc>
              <a:spcBef>
                <a:spcPts val="0"/>
              </a:spcBef>
              <a:spcAft>
                <a:spcPts val="0"/>
              </a:spcAft>
              <a:buSzPts val="2400"/>
              <a:buFont typeface="Slackey"/>
              <a:buNone/>
              <a:defRPr sz="2400">
                <a:latin typeface="Slackey"/>
                <a:ea typeface="Slackey"/>
                <a:cs typeface="Slackey"/>
                <a:sym typeface="Slackey"/>
              </a:defRPr>
            </a:lvl7pPr>
            <a:lvl8pPr lvl="7" rtl="0">
              <a:lnSpc>
                <a:spcPct val="100000"/>
              </a:lnSpc>
              <a:spcBef>
                <a:spcPts val="0"/>
              </a:spcBef>
              <a:spcAft>
                <a:spcPts val="0"/>
              </a:spcAft>
              <a:buSzPts val="2400"/>
              <a:buFont typeface="Slackey"/>
              <a:buNone/>
              <a:defRPr sz="2400">
                <a:latin typeface="Slackey"/>
                <a:ea typeface="Slackey"/>
                <a:cs typeface="Slackey"/>
                <a:sym typeface="Slackey"/>
              </a:defRPr>
            </a:lvl8pPr>
            <a:lvl9pPr lvl="8" rtl="0">
              <a:lnSpc>
                <a:spcPct val="100000"/>
              </a:lnSpc>
              <a:spcBef>
                <a:spcPts val="0"/>
              </a:spcBef>
              <a:spcAft>
                <a:spcPts val="0"/>
              </a:spcAft>
              <a:buSzPts val="2400"/>
              <a:buFont typeface="Slackey"/>
              <a:buNone/>
              <a:defRPr sz="2400">
                <a:latin typeface="Slackey"/>
                <a:ea typeface="Slackey"/>
                <a:cs typeface="Slackey"/>
                <a:sym typeface="Slackey"/>
              </a:defRPr>
            </a:lvl9pPr>
          </a:lstStyle>
          <a:p>
            <a:endParaRPr/>
          </a:p>
        </p:txBody>
      </p:sp>
      <p:sp>
        <p:nvSpPr>
          <p:cNvPr id="659" name="Google Shape;659;p13"/>
          <p:cNvSpPr txBox="1">
            <a:spLocks noGrp="1"/>
          </p:cNvSpPr>
          <p:nvPr>
            <p:ph type="subTitle" idx="15"/>
          </p:nvPr>
        </p:nvSpPr>
        <p:spPr>
          <a:xfrm>
            <a:off x="5348975" y="3733013"/>
            <a:ext cx="2236800" cy="59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828"/>
        <p:cNvGrpSpPr/>
        <p:nvPr/>
      </p:nvGrpSpPr>
      <p:grpSpPr>
        <a:xfrm>
          <a:off x="0" y="0"/>
          <a:ext cx="0" cy="0"/>
          <a:chOff x="0" y="0"/>
          <a:chExt cx="0" cy="0"/>
        </a:xfrm>
      </p:grpSpPr>
      <p:grpSp>
        <p:nvGrpSpPr>
          <p:cNvPr id="829" name="Google Shape;829;p17"/>
          <p:cNvGrpSpPr/>
          <p:nvPr/>
        </p:nvGrpSpPr>
        <p:grpSpPr>
          <a:xfrm>
            <a:off x="611359" y="418012"/>
            <a:ext cx="7921577" cy="4307668"/>
            <a:chOff x="238125" y="852850"/>
            <a:chExt cx="7132700" cy="4015725"/>
          </a:xfrm>
        </p:grpSpPr>
        <p:sp>
          <p:nvSpPr>
            <p:cNvPr id="830" name="Google Shape;830;p17"/>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7"/>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7"/>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7"/>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7"/>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7"/>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7"/>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7"/>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7"/>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7"/>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45" name="Google Shape;845;p17"/>
          <p:cNvPicPr preferRelativeResize="0"/>
          <p:nvPr/>
        </p:nvPicPr>
        <p:blipFill>
          <a:blip r:embed="rId2">
            <a:alphaModFix/>
          </a:blip>
          <a:stretch>
            <a:fillRect/>
          </a:stretch>
        </p:blipFill>
        <p:spPr>
          <a:xfrm>
            <a:off x="138" y="0"/>
            <a:ext cx="9144000" cy="5143500"/>
          </a:xfrm>
          <a:prstGeom prst="rect">
            <a:avLst/>
          </a:prstGeom>
          <a:noFill/>
          <a:ln>
            <a:noFill/>
          </a:ln>
        </p:spPr>
      </p:pic>
      <p:sp>
        <p:nvSpPr>
          <p:cNvPr id="846" name="Google Shape;846;p17"/>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7"/>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7"/>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7"/>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7"/>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7"/>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7"/>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7"/>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7"/>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7"/>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7"/>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7"/>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7"/>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7"/>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7"/>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7"/>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7"/>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7"/>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7"/>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7"/>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7"/>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7"/>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7"/>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7"/>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7"/>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7"/>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7"/>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7"/>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7"/>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7"/>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7"/>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7"/>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7"/>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7"/>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7"/>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7"/>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7"/>
          <p:cNvSpPr txBox="1">
            <a:spLocks noGrp="1"/>
          </p:cNvSpPr>
          <p:nvPr>
            <p:ph type="title"/>
          </p:nvPr>
        </p:nvSpPr>
        <p:spPr>
          <a:xfrm>
            <a:off x="713100" y="5336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83" name="Google Shape;883;p17"/>
          <p:cNvSpPr txBox="1">
            <a:spLocks noGrp="1"/>
          </p:cNvSpPr>
          <p:nvPr>
            <p:ph type="subTitle" idx="1"/>
          </p:nvPr>
        </p:nvSpPr>
        <p:spPr>
          <a:xfrm>
            <a:off x="713100" y="2475142"/>
            <a:ext cx="2333100" cy="31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Slackey"/>
              <a:buNone/>
              <a:defRPr sz="2100">
                <a:latin typeface="Sigmar One"/>
                <a:ea typeface="Sigmar One"/>
                <a:cs typeface="Sigmar One"/>
                <a:sym typeface="Sigmar One"/>
              </a:defRPr>
            </a:lvl1pPr>
            <a:lvl2pPr lvl="1" rtl="0">
              <a:lnSpc>
                <a:spcPct val="100000"/>
              </a:lnSpc>
              <a:spcBef>
                <a:spcPts val="0"/>
              </a:spcBef>
              <a:spcAft>
                <a:spcPts val="0"/>
              </a:spcAft>
              <a:buSzPts val="2400"/>
              <a:buFont typeface="Slackey"/>
              <a:buNone/>
              <a:defRPr sz="2400">
                <a:latin typeface="Slackey"/>
                <a:ea typeface="Slackey"/>
                <a:cs typeface="Slackey"/>
                <a:sym typeface="Slackey"/>
              </a:defRPr>
            </a:lvl2pPr>
            <a:lvl3pPr lvl="2" rtl="0">
              <a:lnSpc>
                <a:spcPct val="100000"/>
              </a:lnSpc>
              <a:spcBef>
                <a:spcPts val="0"/>
              </a:spcBef>
              <a:spcAft>
                <a:spcPts val="0"/>
              </a:spcAft>
              <a:buSzPts val="2400"/>
              <a:buFont typeface="Slackey"/>
              <a:buNone/>
              <a:defRPr sz="2400">
                <a:latin typeface="Slackey"/>
                <a:ea typeface="Slackey"/>
                <a:cs typeface="Slackey"/>
                <a:sym typeface="Slackey"/>
              </a:defRPr>
            </a:lvl3pPr>
            <a:lvl4pPr lvl="3" rtl="0">
              <a:lnSpc>
                <a:spcPct val="100000"/>
              </a:lnSpc>
              <a:spcBef>
                <a:spcPts val="0"/>
              </a:spcBef>
              <a:spcAft>
                <a:spcPts val="0"/>
              </a:spcAft>
              <a:buSzPts val="2400"/>
              <a:buFont typeface="Slackey"/>
              <a:buNone/>
              <a:defRPr sz="2400">
                <a:latin typeface="Slackey"/>
                <a:ea typeface="Slackey"/>
                <a:cs typeface="Slackey"/>
                <a:sym typeface="Slackey"/>
              </a:defRPr>
            </a:lvl4pPr>
            <a:lvl5pPr lvl="4" rtl="0">
              <a:lnSpc>
                <a:spcPct val="100000"/>
              </a:lnSpc>
              <a:spcBef>
                <a:spcPts val="0"/>
              </a:spcBef>
              <a:spcAft>
                <a:spcPts val="0"/>
              </a:spcAft>
              <a:buSzPts val="2400"/>
              <a:buFont typeface="Slackey"/>
              <a:buNone/>
              <a:defRPr sz="2400">
                <a:latin typeface="Slackey"/>
                <a:ea typeface="Slackey"/>
                <a:cs typeface="Slackey"/>
                <a:sym typeface="Slackey"/>
              </a:defRPr>
            </a:lvl5pPr>
            <a:lvl6pPr lvl="5" rtl="0">
              <a:lnSpc>
                <a:spcPct val="100000"/>
              </a:lnSpc>
              <a:spcBef>
                <a:spcPts val="0"/>
              </a:spcBef>
              <a:spcAft>
                <a:spcPts val="0"/>
              </a:spcAft>
              <a:buSzPts val="2400"/>
              <a:buFont typeface="Slackey"/>
              <a:buNone/>
              <a:defRPr sz="2400">
                <a:latin typeface="Slackey"/>
                <a:ea typeface="Slackey"/>
                <a:cs typeface="Slackey"/>
                <a:sym typeface="Slackey"/>
              </a:defRPr>
            </a:lvl6pPr>
            <a:lvl7pPr lvl="6" rtl="0">
              <a:lnSpc>
                <a:spcPct val="100000"/>
              </a:lnSpc>
              <a:spcBef>
                <a:spcPts val="0"/>
              </a:spcBef>
              <a:spcAft>
                <a:spcPts val="0"/>
              </a:spcAft>
              <a:buSzPts val="2400"/>
              <a:buFont typeface="Slackey"/>
              <a:buNone/>
              <a:defRPr sz="2400">
                <a:latin typeface="Slackey"/>
                <a:ea typeface="Slackey"/>
                <a:cs typeface="Slackey"/>
                <a:sym typeface="Slackey"/>
              </a:defRPr>
            </a:lvl7pPr>
            <a:lvl8pPr lvl="7" rtl="0">
              <a:lnSpc>
                <a:spcPct val="100000"/>
              </a:lnSpc>
              <a:spcBef>
                <a:spcPts val="0"/>
              </a:spcBef>
              <a:spcAft>
                <a:spcPts val="0"/>
              </a:spcAft>
              <a:buSzPts val="2400"/>
              <a:buFont typeface="Slackey"/>
              <a:buNone/>
              <a:defRPr sz="2400">
                <a:latin typeface="Slackey"/>
                <a:ea typeface="Slackey"/>
                <a:cs typeface="Slackey"/>
                <a:sym typeface="Slackey"/>
              </a:defRPr>
            </a:lvl8pPr>
            <a:lvl9pPr lvl="8" rtl="0">
              <a:lnSpc>
                <a:spcPct val="100000"/>
              </a:lnSpc>
              <a:spcBef>
                <a:spcPts val="0"/>
              </a:spcBef>
              <a:spcAft>
                <a:spcPts val="0"/>
              </a:spcAft>
              <a:buSzPts val="2400"/>
              <a:buFont typeface="Slackey"/>
              <a:buNone/>
              <a:defRPr sz="2400">
                <a:latin typeface="Slackey"/>
                <a:ea typeface="Slackey"/>
                <a:cs typeface="Slackey"/>
                <a:sym typeface="Slackey"/>
              </a:defRPr>
            </a:lvl9pPr>
          </a:lstStyle>
          <a:p>
            <a:endParaRPr/>
          </a:p>
        </p:txBody>
      </p:sp>
      <p:sp>
        <p:nvSpPr>
          <p:cNvPr id="884" name="Google Shape;884;p17"/>
          <p:cNvSpPr txBox="1">
            <a:spLocks noGrp="1"/>
          </p:cNvSpPr>
          <p:nvPr>
            <p:ph type="subTitle" idx="2"/>
          </p:nvPr>
        </p:nvSpPr>
        <p:spPr>
          <a:xfrm>
            <a:off x="713100" y="2891996"/>
            <a:ext cx="2333100" cy="78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85" name="Google Shape;885;p17"/>
          <p:cNvSpPr txBox="1">
            <a:spLocks noGrp="1"/>
          </p:cNvSpPr>
          <p:nvPr>
            <p:ph type="subTitle" idx="3"/>
          </p:nvPr>
        </p:nvSpPr>
        <p:spPr>
          <a:xfrm>
            <a:off x="6097800" y="2475206"/>
            <a:ext cx="2333100" cy="31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Slackey"/>
              <a:buNone/>
              <a:defRPr sz="2100">
                <a:latin typeface="Sigmar One"/>
                <a:ea typeface="Sigmar One"/>
                <a:cs typeface="Sigmar One"/>
                <a:sym typeface="Sigmar One"/>
              </a:defRPr>
            </a:lvl1pPr>
            <a:lvl2pPr lvl="1" rtl="0">
              <a:lnSpc>
                <a:spcPct val="100000"/>
              </a:lnSpc>
              <a:spcBef>
                <a:spcPts val="0"/>
              </a:spcBef>
              <a:spcAft>
                <a:spcPts val="0"/>
              </a:spcAft>
              <a:buSzPts val="2400"/>
              <a:buFont typeface="Slackey"/>
              <a:buNone/>
              <a:defRPr sz="2400">
                <a:latin typeface="Slackey"/>
                <a:ea typeface="Slackey"/>
                <a:cs typeface="Slackey"/>
                <a:sym typeface="Slackey"/>
              </a:defRPr>
            </a:lvl2pPr>
            <a:lvl3pPr lvl="2" rtl="0">
              <a:lnSpc>
                <a:spcPct val="100000"/>
              </a:lnSpc>
              <a:spcBef>
                <a:spcPts val="0"/>
              </a:spcBef>
              <a:spcAft>
                <a:spcPts val="0"/>
              </a:spcAft>
              <a:buSzPts val="2400"/>
              <a:buFont typeface="Slackey"/>
              <a:buNone/>
              <a:defRPr sz="2400">
                <a:latin typeface="Slackey"/>
                <a:ea typeface="Slackey"/>
                <a:cs typeface="Slackey"/>
                <a:sym typeface="Slackey"/>
              </a:defRPr>
            </a:lvl3pPr>
            <a:lvl4pPr lvl="3" rtl="0">
              <a:lnSpc>
                <a:spcPct val="100000"/>
              </a:lnSpc>
              <a:spcBef>
                <a:spcPts val="0"/>
              </a:spcBef>
              <a:spcAft>
                <a:spcPts val="0"/>
              </a:spcAft>
              <a:buSzPts val="2400"/>
              <a:buFont typeface="Slackey"/>
              <a:buNone/>
              <a:defRPr sz="2400">
                <a:latin typeface="Slackey"/>
                <a:ea typeface="Slackey"/>
                <a:cs typeface="Slackey"/>
                <a:sym typeface="Slackey"/>
              </a:defRPr>
            </a:lvl4pPr>
            <a:lvl5pPr lvl="4" rtl="0">
              <a:lnSpc>
                <a:spcPct val="100000"/>
              </a:lnSpc>
              <a:spcBef>
                <a:spcPts val="0"/>
              </a:spcBef>
              <a:spcAft>
                <a:spcPts val="0"/>
              </a:spcAft>
              <a:buSzPts val="2400"/>
              <a:buFont typeface="Slackey"/>
              <a:buNone/>
              <a:defRPr sz="2400">
                <a:latin typeface="Slackey"/>
                <a:ea typeface="Slackey"/>
                <a:cs typeface="Slackey"/>
                <a:sym typeface="Slackey"/>
              </a:defRPr>
            </a:lvl5pPr>
            <a:lvl6pPr lvl="5" rtl="0">
              <a:lnSpc>
                <a:spcPct val="100000"/>
              </a:lnSpc>
              <a:spcBef>
                <a:spcPts val="0"/>
              </a:spcBef>
              <a:spcAft>
                <a:spcPts val="0"/>
              </a:spcAft>
              <a:buSzPts val="2400"/>
              <a:buFont typeface="Slackey"/>
              <a:buNone/>
              <a:defRPr sz="2400">
                <a:latin typeface="Slackey"/>
                <a:ea typeface="Slackey"/>
                <a:cs typeface="Slackey"/>
                <a:sym typeface="Slackey"/>
              </a:defRPr>
            </a:lvl6pPr>
            <a:lvl7pPr lvl="6" rtl="0">
              <a:lnSpc>
                <a:spcPct val="100000"/>
              </a:lnSpc>
              <a:spcBef>
                <a:spcPts val="0"/>
              </a:spcBef>
              <a:spcAft>
                <a:spcPts val="0"/>
              </a:spcAft>
              <a:buSzPts val="2400"/>
              <a:buFont typeface="Slackey"/>
              <a:buNone/>
              <a:defRPr sz="2400">
                <a:latin typeface="Slackey"/>
                <a:ea typeface="Slackey"/>
                <a:cs typeface="Slackey"/>
                <a:sym typeface="Slackey"/>
              </a:defRPr>
            </a:lvl7pPr>
            <a:lvl8pPr lvl="7" rtl="0">
              <a:lnSpc>
                <a:spcPct val="100000"/>
              </a:lnSpc>
              <a:spcBef>
                <a:spcPts val="0"/>
              </a:spcBef>
              <a:spcAft>
                <a:spcPts val="0"/>
              </a:spcAft>
              <a:buSzPts val="2400"/>
              <a:buFont typeface="Slackey"/>
              <a:buNone/>
              <a:defRPr sz="2400">
                <a:latin typeface="Slackey"/>
                <a:ea typeface="Slackey"/>
                <a:cs typeface="Slackey"/>
                <a:sym typeface="Slackey"/>
              </a:defRPr>
            </a:lvl8pPr>
            <a:lvl9pPr lvl="8" rtl="0">
              <a:lnSpc>
                <a:spcPct val="100000"/>
              </a:lnSpc>
              <a:spcBef>
                <a:spcPts val="0"/>
              </a:spcBef>
              <a:spcAft>
                <a:spcPts val="0"/>
              </a:spcAft>
              <a:buSzPts val="2400"/>
              <a:buFont typeface="Slackey"/>
              <a:buNone/>
              <a:defRPr sz="2400">
                <a:latin typeface="Slackey"/>
                <a:ea typeface="Slackey"/>
                <a:cs typeface="Slackey"/>
                <a:sym typeface="Slackey"/>
              </a:defRPr>
            </a:lvl9pPr>
          </a:lstStyle>
          <a:p>
            <a:endParaRPr/>
          </a:p>
        </p:txBody>
      </p:sp>
      <p:sp>
        <p:nvSpPr>
          <p:cNvPr id="886" name="Google Shape;886;p17"/>
          <p:cNvSpPr txBox="1">
            <a:spLocks noGrp="1"/>
          </p:cNvSpPr>
          <p:nvPr>
            <p:ph type="subTitle" idx="4"/>
          </p:nvPr>
        </p:nvSpPr>
        <p:spPr>
          <a:xfrm>
            <a:off x="6097800" y="2892048"/>
            <a:ext cx="2333100" cy="78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87" name="Google Shape;887;p17"/>
          <p:cNvSpPr txBox="1">
            <a:spLocks noGrp="1"/>
          </p:cNvSpPr>
          <p:nvPr>
            <p:ph type="subTitle" idx="5"/>
          </p:nvPr>
        </p:nvSpPr>
        <p:spPr>
          <a:xfrm>
            <a:off x="3405438" y="3246631"/>
            <a:ext cx="2333100" cy="31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Slackey"/>
              <a:buNone/>
              <a:defRPr sz="2100">
                <a:latin typeface="Sigmar One"/>
                <a:ea typeface="Sigmar One"/>
                <a:cs typeface="Sigmar One"/>
                <a:sym typeface="Sigmar One"/>
              </a:defRPr>
            </a:lvl1pPr>
            <a:lvl2pPr lvl="1" rtl="0">
              <a:lnSpc>
                <a:spcPct val="100000"/>
              </a:lnSpc>
              <a:spcBef>
                <a:spcPts val="0"/>
              </a:spcBef>
              <a:spcAft>
                <a:spcPts val="0"/>
              </a:spcAft>
              <a:buSzPts val="2400"/>
              <a:buFont typeface="Slackey"/>
              <a:buNone/>
              <a:defRPr sz="2400">
                <a:latin typeface="Slackey"/>
                <a:ea typeface="Slackey"/>
                <a:cs typeface="Slackey"/>
                <a:sym typeface="Slackey"/>
              </a:defRPr>
            </a:lvl2pPr>
            <a:lvl3pPr lvl="2" rtl="0">
              <a:lnSpc>
                <a:spcPct val="100000"/>
              </a:lnSpc>
              <a:spcBef>
                <a:spcPts val="0"/>
              </a:spcBef>
              <a:spcAft>
                <a:spcPts val="0"/>
              </a:spcAft>
              <a:buSzPts val="2400"/>
              <a:buFont typeface="Slackey"/>
              <a:buNone/>
              <a:defRPr sz="2400">
                <a:latin typeface="Slackey"/>
                <a:ea typeface="Slackey"/>
                <a:cs typeface="Slackey"/>
                <a:sym typeface="Slackey"/>
              </a:defRPr>
            </a:lvl3pPr>
            <a:lvl4pPr lvl="3" rtl="0">
              <a:lnSpc>
                <a:spcPct val="100000"/>
              </a:lnSpc>
              <a:spcBef>
                <a:spcPts val="0"/>
              </a:spcBef>
              <a:spcAft>
                <a:spcPts val="0"/>
              </a:spcAft>
              <a:buSzPts val="2400"/>
              <a:buFont typeface="Slackey"/>
              <a:buNone/>
              <a:defRPr sz="2400">
                <a:latin typeface="Slackey"/>
                <a:ea typeface="Slackey"/>
                <a:cs typeface="Slackey"/>
                <a:sym typeface="Slackey"/>
              </a:defRPr>
            </a:lvl4pPr>
            <a:lvl5pPr lvl="4" rtl="0">
              <a:lnSpc>
                <a:spcPct val="100000"/>
              </a:lnSpc>
              <a:spcBef>
                <a:spcPts val="0"/>
              </a:spcBef>
              <a:spcAft>
                <a:spcPts val="0"/>
              </a:spcAft>
              <a:buSzPts val="2400"/>
              <a:buFont typeface="Slackey"/>
              <a:buNone/>
              <a:defRPr sz="2400">
                <a:latin typeface="Slackey"/>
                <a:ea typeface="Slackey"/>
                <a:cs typeface="Slackey"/>
                <a:sym typeface="Slackey"/>
              </a:defRPr>
            </a:lvl5pPr>
            <a:lvl6pPr lvl="5" rtl="0">
              <a:lnSpc>
                <a:spcPct val="100000"/>
              </a:lnSpc>
              <a:spcBef>
                <a:spcPts val="0"/>
              </a:spcBef>
              <a:spcAft>
                <a:spcPts val="0"/>
              </a:spcAft>
              <a:buSzPts val="2400"/>
              <a:buFont typeface="Slackey"/>
              <a:buNone/>
              <a:defRPr sz="2400">
                <a:latin typeface="Slackey"/>
                <a:ea typeface="Slackey"/>
                <a:cs typeface="Slackey"/>
                <a:sym typeface="Slackey"/>
              </a:defRPr>
            </a:lvl6pPr>
            <a:lvl7pPr lvl="6" rtl="0">
              <a:lnSpc>
                <a:spcPct val="100000"/>
              </a:lnSpc>
              <a:spcBef>
                <a:spcPts val="0"/>
              </a:spcBef>
              <a:spcAft>
                <a:spcPts val="0"/>
              </a:spcAft>
              <a:buSzPts val="2400"/>
              <a:buFont typeface="Slackey"/>
              <a:buNone/>
              <a:defRPr sz="2400">
                <a:latin typeface="Slackey"/>
                <a:ea typeface="Slackey"/>
                <a:cs typeface="Slackey"/>
                <a:sym typeface="Slackey"/>
              </a:defRPr>
            </a:lvl7pPr>
            <a:lvl8pPr lvl="7" rtl="0">
              <a:lnSpc>
                <a:spcPct val="100000"/>
              </a:lnSpc>
              <a:spcBef>
                <a:spcPts val="0"/>
              </a:spcBef>
              <a:spcAft>
                <a:spcPts val="0"/>
              </a:spcAft>
              <a:buSzPts val="2400"/>
              <a:buFont typeface="Slackey"/>
              <a:buNone/>
              <a:defRPr sz="2400">
                <a:latin typeface="Slackey"/>
                <a:ea typeface="Slackey"/>
                <a:cs typeface="Slackey"/>
                <a:sym typeface="Slackey"/>
              </a:defRPr>
            </a:lvl8pPr>
            <a:lvl9pPr lvl="8" rtl="0">
              <a:lnSpc>
                <a:spcPct val="100000"/>
              </a:lnSpc>
              <a:spcBef>
                <a:spcPts val="0"/>
              </a:spcBef>
              <a:spcAft>
                <a:spcPts val="0"/>
              </a:spcAft>
              <a:buSzPts val="2400"/>
              <a:buFont typeface="Slackey"/>
              <a:buNone/>
              <a:defRPr sz="2400">
                <a:latin typeface="Slackey"/>
                <a:ea typeface="Slackey"/>
                <a:cs typeface="Slackey"/>
                <a:sym typeface="Slackey"/>
              </a:defRPr>
            </a:lvl9pPr>
          </a:lstStyle>
          <a:p>
            <a:endParaRPr/>
          </a:p>
        </p:txBody>
      </p:sp>
      <p:sp>
        <p:nvSpPr>
          <p:cNvPr id="888" name="Google Shape;888;p17"/>
          <p:cNvSpPr txBox="1">
            <a:spLocks noGrp="1"/>
          </p:cNvSpPr>
          <p:nvPr>
            <p:ph type="subTitle" idx="6"/>
          </p:nvPr>
        </p:nvSpPr>
        <p:spPr>
          <a:xfrm>
            <a:off x="3405438" y="3663476"/>
            <a:ext cx="2333100" cy="78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_1_1_1_1_1">
    <p:spTree>
      <p:nvGrpSpPr>
        <p:cNvPr id="1" name="Shape 1113"/>
        <p:cNvGrpSpPr/>
        <p:nvPr/>
      </p:nvGrpSpPr>
      <p:grpSpPr>
        <a:xfrm>
          <a:off x="0" y="0"/>
          <a:ext cx="0" cy="0"/>
          <a:chOff x="0" y="0"/>
          <a:chExt cx="0" cy="0"/>
        </a:xfrm>
      </p:grpSpPr>
      <p:grpSp>
        <p:nvGrpSpPr>
          <p:cNvPr id="1114" name="Google Shape;1114;p21"/>
          <p:cNvGrpSpPr/>
          <p:nvPr/>
        </p:nvGrpSpPr>
        <p:grpSpPr>
          <a:xfrm>
            <a:off x="611359" y="418012"/>
            <a:ext cx="7921577" cy="4307668"/>
            <a:chOff x="238125" y="852850"/>
            <a:chExt cx="7132700" cy="4015725"/>
          </a:xfrm>
        </p:grpSpPr>
        <p:sp>
          <p:nvSpPr>
            <p:cNvPr id="1115" name="Google Shape;1115;p21"/>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1"/>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1"/>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1"/>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1"/>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1"/>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1"/>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1"/>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1"/>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1"/>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1"/>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1"/>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1"/>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1"/>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1"/>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30" name="Google Shape;1130;p21"/>
          <p:cNvPicPr preferRelativeResize="0"/>
          <p:nvPr/>
        </p:nvPicPr>
        <p:blipFill>
          <a:blip r:embed="rId2">
            <a:alphaModFix/>
          </a:blip>
          <a:stretch>
            <a:fillRect/>
          </a:stretch>
        </p:blipFill>
        <p:spPr>
          <a:xfrm>
            <a:off x="138" y="0"/>
            <a:ext cx="9144000" cy="5143500"/>
          </a:xfrm>
          <a:prstGeom prst="rect">
            <a:avLst/>
          </a:prstGeom>
          <a:noFill/>
          <a:ln>
            <a:noFill/>
          </a:ln>
        </p:spPr>
      </p:pic>
      <p:sp>
        <p:nvSpPr>
          <p:cNvPr id="1131" name="Google Shape;1131;p21"/>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1"/>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1"/>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1"/>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1"/>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1"/>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1"/>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1"/>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1"/>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1"/>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1"/>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1"/>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1"/>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1"/>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1"/>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1"/>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1"/>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1"/>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1"/>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1"/>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1"/>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1"/>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1"/>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1"/>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1"/>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1"/>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1"/>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1"/>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1"/>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1"/>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1"/>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1"/>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1"/>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1"/>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1"/>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1"/>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_1_1_1_1_1_1">
    <p:spTree>
      <p:nvGrpSpPr>
        <p:cNvPr id="1" name="Shape 1167"/>
        <p:cNvGrpSpPr/>
        <p:nvPr/>
      </p:nvGrpSpPr>
      <p:grpSpPr>
        <a:xfrm>
          <a:off x="0" y="0"/>
          <a:ext cx="0" cy="0"/>
          <a:chOff x="0" y="0"/>
          <a:chExt cx="0" cy="0"/>
        </a:xfrm>
      </p:grpSpPr>
      <p:grpSp>
        <p:nvGrpSpPr>
          <p:cNvPr id="1168" name="Google Shape;1168;p22"/>
          <p:cNvGrpSpPr/>
          <p:nvPr/>
        </p:nvGrpSpPr>
        <p:grpSpPr>
          <a:xfrm>
            <a:off x="-13725" y="-1735826"/>
            <a:ext cx="9157800" cy="8615343"/>
            <a:chOff x="-13725" y="-1735826"/>
            <a:chExt cx="9157800" cy="8615343"/>
          </a:xfrm>
        </p:grpSpPr>
        <p:grpSp>
          <p:nvGrpSpPr>
            <p:cNvPr id="1169" name="Google Shape;1169;p22"/>
            <p:cNvGrpSpPr/>
            <p:nvPr/>
          </p:nvGrpSpPr>
          <p:grpSpPr>
            <a:xfrm rot="10800000">
              <a:off x="611359" y="2571849"/>
              <a:ext cx="7921577" cy="4307668"/>
              <a:chOff x="238125" y="852850"/>
              <a:chExt cx="7132700" cy="4015725"/>
            </a:xfrm>
          </p:grpSpPr>
          <p:sp>
            <p:nvSpPr>
              <p:cNvPr id="1170" name="Google Shape;1170;p22"/>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2"/>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2"/>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2"/>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2"/>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2"/>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2"/>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2"/>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2"/>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2"/>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2"/>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2"/>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2"/>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2"/>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2"/>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22"/>
            <p:cNvGrpSpPr/>
            <p:nvPr/>
          </p:nvGrpSpPr>
          <p:grpSpPr>
            <a:xfrm>
              <a:off x="-13725" y="-1735826"/>
              <a:ext cx="9157800" cy="6879326"/>
              <a:chOff x="-13725" y="-1735826"/>
              <a:chExt cx="9157800" cy="6879326"/>
            </a:xfrm>
          </p:grpSpPr>
          <p:grpSp>
            <p:nvGrpSpPr>
              <p:cNvPr id="1186" name="Google Shape;1186;p22"/>
              <p:cNvGrpSpPr/>
              <p:nvPr/>
            </p:nvGrpSpPr>
            <p:grpSpPr>
              <a:xfrm>
                <a:off x="611359" y="-1735826"/>
                <a:ext cx="7921577" cy="4307668"/>
                <a:chOff x="238125" y="852850"/>
                <a:chExt cx="7132700" cy="4015725"/>
              </a:xfrm>
            </p:grpSpPr>
            <p:sp>
              <p:nvSpPr>
                <p:cNvPr id="1187" name="Google Shape;1187;p22"/>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2"/>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2"/>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2"/>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2"/>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2"/>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2"/>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2"/>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2"/>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2"/>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2"/>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2"/>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2"/>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2"/>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2"/>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 name="Google Shape;1202;p22"/>
              <p:cNvSpPr/>
              <p:nvPr/>
            </p:nvSpPr>
            <p:spPr>
              <a:xfrm>
                <a:off x="-13725" y="6875"/>
                <a:ext cx="9157800" cy="4110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2"/>
              <p:cNvSpPr/>
              <p:nvPr/>
            </p:nvSpPr>
            <p:spPr>
              <a:xfrm>
                <a:off x="-13725" y="4732500"/>
                <a:ext cx="9157800" cy="4110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204" name="Google Shape;1204;p22"/>
          <p:cNvPicPr preferRelativeResize="0"/>
          <p:nvPr/>
        </p:nvPicPr>
        <p:blipFill>
          <a:blip r:embed="rId2">
            <a:alphaModFix/>
          </a:blip>
          <a:stretch>
            <a:fillRect/>
          </a:stretch>
        </p:blipFill>
        <p:spPr>
          <a:xfrm>
            <a:off x="138" y="0"/>
            <a:ext cx="9144000" cy="5143500"/>
          </a:xfrm>
          <a:prstGeom prst="rect">
            <a:avLst/>
          </a:prstGeom>
          <a:noFill/>
          <a:ln>
            <a:noFill/>
          </a:ln>
        </p:spPr>
      </p:pic>
      <p:sp>
        <p:nvSpPr>
          <p:cNvPr id="1205" name="Google Shape;1205;p22"/>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2"/>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2"/>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2"/>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2"/>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2"/>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2"/>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2"/>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2"/>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2"/>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2"/>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2"/>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2"/>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2"/>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2"/>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2"/>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2"/>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2"/>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2"/>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2"/>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2"/>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2"/>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2"/>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2"/>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2"/>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2"/>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2"/>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2"/>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2"/>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2"/>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2"/>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2"/>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2"/>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2"/>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2"/>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2"/>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4"/>
        <p:cNvGrpSpPr/>
        <p:nvPr/>
      </p:nvGrpSpPr>
      <p:grpSpPr>
        <a:xfrm>
          <a:off x="0" y="0"/>
          <a:ext cx="0" cy="0"/>
          <a:chOff x="0" y="0"/>
          <a:chExt cx="0" cy="0"/>
        </a:xfrm>
      </p:grpSpPr>
      <p:grpSp>
        <p:nvGrpSpPr>
          <p:cNvPr id="65" name="Google Shape;65;p3"/>
          <p:cNvGrpSpPr/>
          <p:nvPr/>
        </p:nvGrpSpPr>
        <p:grpSpPr>
          <a:xfrm>
            <a:off x="611209" y="418012"/>
            <a:ext cx="7921577" cy="4307668"/>
            <a:chOff x="238125" y="852850"/>
            <a:chExt cx="7132700" cy="4015725"/>
          </a:xfrm>
        </p:grpSpPr>
        <p:sp>
          <p:nvSpPr>
            <p:cNvPr id="66" name="Google Shape;66;p3"/>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1" name="Google Shape;81;p3"/>
          <p:cNvPicPr preferRelativeResize="0"/>
          <p:nvPr/>
        </p:nvPicPr>
        <p:blipFill>
          <a:blip r:embed="rId2">
            <a:alphaModFix/>
          </a:blip>
          <a:stretch>
            <a:fillRect/>
          </a:stretch>
        </p:blipFill>
        <p:spPr>
          <a:xfrm>
            <a:off x="-12" y="0"/>
            <a:ext cx="9144000" cy="5143500"/>
          </a:xfrm>
          <a:prstGeom prst="rect">
            <a:avLst/>
          </a:prstGeom>
          <a:noFill/>
          <a:ln>
            <a:noFill/>
          </a:ln>
        </p:spPr>
      </p:pic>
      <p:sp>
        <p:nvSpPr>
          <p:cNvPr id="82" name="Google Shape;82;p3"/>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txBox="1">
            <a:spLocks noGrp="1"/>
          </p:cNvSpPr>
          <p:nvPr>
            <p:ph type="title"/>
          </p:nvPr>
        </p:nvSpPr>
        <p:spPr>
          <a:xfrm>
            <a:off x="4143075" y="2023854"/>
            <a:ext cx="4012800" cy="5661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19" name="Google Shape;119;p3"/>
          <p:cNvSpPr txBox="1">
            <a:spLocks noGrp="1"/>
          </p:cNvSpPr>
          <p:nvPr>
            <p:ph type="title" idx="2" hasCustomPrompt="1"/>
          </p:nvPr>
        </p:nvSpPr>
        <p:spPr>
          <a:xfrm>
            <a:off x="4143075" y="620053"/>
            <a:ext cx="2206500" cy="12882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0000">
                <a:solidFill>
                  <a:schemeClr val="lt2"/>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20" name="Google Shape;120;p3"/>
          <p:cNvSpPr txBox="1">
            <a:spLocks noGrp="1"/>
          </p:cNvSpPr>
          <p:nvPr>
            <p:ph type="subTitle" idx="1"/>
          </p:nvPr>
        </p:nvSpPr>
        <p:spPr>
          <a:xfrm>
            <a:off x="4287975" y="3551405"/>
            <a:ext cx="3050400" cy="54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8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7"/>
        <p:cNvGrpSpPr/>
        <p:nvPr/>
      </p:nvGrpSpPr>
      <p:grpSpPr>
        <a:xfrm>
          <a:off x="0" y="0"/>
          <a:ext cx="0" cy="0"/>
          <a:chOff x="0" y="0"/>
          <a:chExt cx="0" cy="0"/>
        </a:xfrm>
      </p:grpSpPr>
      <p:grpSp>
        <p:nvGrpSpPr>
          <p:cNvPr id="178" name="Google Shape;178;p5"/>
          <p:cNvGrpSpPr/>
          <p:nvPr/>
        </p:nvGrpSpPr>
        <p:grpSpPr>
          <a:xfrm>
            <a:off x="611359" y="418012"/>
            <a:ext cx="7921577" cy="4307668"/>
            <a:chOff x="238125" y="852850"/>
            <a:chExt cx="7132700" cy="4015725"/>
          </a:xfrm>
        </p:grpSpPr>
        <p:sp>
          <p:nvSpPr>
            <p:cNvPr id="179" name="Google Shape;179;p5"/>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4" name="Google Shape;194;p5"/>
          <p:cNvPicPr preferRelativeResize="0"/>
          <p:nvPr/>
        </p:nvPicPr>
        <p:blipFill>
          <a:blip r:embed="rId2">
            <a:alphaModFix/>
          </a:blip>
          <a:stretch>
            <a:fillRect/>
          </a:stretch>
        </p:blipFill>
        <p:spPr>
          <a:xfrm>
            <a:off x="138" y="0"/>
            <a:ext cx="9144000" cy="5143500"/>
          </a:xfrm>
          <a:prstGeom prst="rect">
            <a:avLst/>
          </a:prstGeom>
          <a:noFill/>
          <a:ln>
            <a:noFill/>
          </a:ln>
        </p:spPr>
      </p:pic>
      <p:sp>
        <p:nvSpPr>
          <p:cNvPr id="195" name="Google Shape;195;p5"/>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txBox="1">
            <a:spLocks noGrp="1"/>
          </p:cNvSpPr>
          <p:nvPr>
            <p:ph type="title"/>
          </p:nvPr>
        </p:nvSpPr>
        <p:spPr>
          <a:xfrm>
            <a:off x="713100" y="5336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2" name="Google Shape;232;p5"/>
          <p:cNvSpPr txBox="1">
            <a:spLocks noGrp="1"/>
          </p:cNvSpPr>
          <p:nvPr>
            <p:ph type="subTitle" idx="1"/>
          </p:nvPr>
        </p:nvSpPr>
        <p:spPr>
          <a:xfrm>
            <a:off x="713100" y="1866834"/>
            <a:ext cx="2236800" cy="65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Slackey"/>
              <a:buNone/>
              <a:defRPr sz="2100">
                <a:latin typeface="Sigmar One"/>
                <a:ea typeface="Sigmar One"/>
                <a:cs typeface="Sigmar One"/>
                <a:sym typeface="Sigmar One"/>
              </a:defRPr>
            </a:lvl1pPr>
            <a:lvl2pPr lvl="1" rtl="0">
              <a:lnSpc>
                <a:spcPct val="100000"/>
              </a:lnSpc>
              <a:spcBef>
                <a:spcPts val="0"/>
              </a:spcBef>
              <a:spcAft>
                <a:spcPts val="0"/>
              </a:spcAft>
              <a:buSzPts val="2400"/>
              <a:buFont typeface="Slackey"/>
              <a:buNone/>
              <a:defRPr sz="2400">
                <a:latin typeface="Slackey"/>
                <a:ea typeface="Slackey"/>
                <a:cs typeface="Slackey"/>
                <a:sym typeface="Slackey"/>
              </a:defRPr>
            </a:lvl2pPr>
            <a:lvl3pPr lvl="2" rtl="0">
              <a:lnSpc>
                <a:spcPct val="100000"/>
              </a:lnSpc>
              <a:spcBef>
                <a:spcPts val="0"/>
              </a:spcBef>
              <a:spcAft>
                <a:spcPts val="0"/>
              </a:spcAft>
              <a:buSzPts val="2400"/>
              <a:buFont typeface="Slackey"/>
              <a:buNone/>
              <a:defRPr sz="2400">
                <a:latin typeface="Slackey"/>
                <a:ea typeface="Slackey"/>
                <a:cs typeface="Slackey"/>
                <a:sym typeface="Slackey"/>
              </a:defRPr>
            </a:lvl3pPr>
            <a:lvl4pPr lvl="3" rtl="0">
              <a:lnSpc>
                <a:spcPct val="100000"/>
              </a:lnSpc>
              <a:spcBef>
                <a:spcPts val="0"/>
              </a:spcBef>
              <a:spcAft>
                <a:spcPts val="0"/>
              </a:spcAft>
              <a:buSzPts val="2400"/>
              <a:buFont typeface="Slackey"/>
              <a:buNone/>
              <a:defRPr sz="2400">
                <a:latin typeface="Slackey"/>
                <a:ea typeface="Slackey"/>
                <a:cs typeface="Slackey"/>
                <a:sym typeface="Slackey"/>
              </a:defRPr>
            </a:lvl4pPr>
            <a:lvl5pPr lvl="4" rtl="0">
              <a:lnSpc>
                <a:spcPct val="100000"/>
              </a:lnSpc>
              <a:spcBef>
                <a:spcPts val="0"/>
              </a:spcBef>
              <a:spcAft>
                <a:spcPts val="0"/>
              </a:spcAft>
              <a:buSzPts val="2400"/>
              <a:buFont typeface="Slackey"/>
              <a:buNone/>
              <a:defRPr sz="2400">
                <a:latin typeface="Slackey"/>
                <a:ea typeface="Slackey"/>
                <a:cs typeface="Slackey"/>
                <a:sym typeface="Slackey"/>
              </a:defRPr>
            </a:lvl5pPr>
            <a:lvl6pPr lvl="5" rtl="0">
              <a:lnSpc>
                <a:spcPct val="100000"/>
              </a:lnSpc>
              <a:spcBef>
                <a:spcPts val="0"/>
              </a:spcBef>
              <a:spcAft>
                <a:spcPts val="0"/>
              </a:spcAft>
              <a:buSzPts val="2400"/>
              <a:buFont typeface="Slackey"/>
              <a:buNone/>
              <a:defRPr sz="2400">
                <a:latin typeface="Slackey"/>
                <a:ea typeface="Slackey"/>
                <a:cs typeface="Slackey"/>
                <a:sym typeface="Slackey"/>
              </a:defRPr>
            </a:lvl6pPr>
            <a:lvl7pPr lvl="6" rtl="0">
              <a:lnSpc>
                <a:spcPct val="100000"/>
              </a:lnSpc>
              <a:spcBef>
                <a:spcPts val="0"/>
              </a:spcBef>
              <a:spcAft>
                <a:spcPts val="0"/>
              </a:spcAft>
              <a:buSzPts val="2400"/>
              <a:buFont typeface="Slackey"/>
              <a:buNone/>
              <a:defRPr sz="2400">
                <a:latin typeface="Slackey"/>
                <a:ea typeface="Slackey"/>
                <a:cs typeface="Slackey"/>
                <a:sym typeface="Slackey"/>
              </a:defRPr>
            </a:lvl7pPr>
            <a:lvl8pPr lvl="7" rtl="0">
              <a:lnSpc>
                <a:spcPct val="100000"/>
              </a:lnSpc>
              <a:spcBef>
                <a:spcPts val="0"/>
              </a:spcBef>
              <a:spcAft>
                <a:spcPts val="0"/>
              </a:spcAft>
              <a:buSzPts val="2400"/>
              <a:buFont typeface="Slackey"/>
              <a:buNone/>
              <a:defRPr sz="2400">
                <a:latin typeface="Slackey"/>
                <a:ea typeface="Slackey"/>
                <a:cs typeface="Slackey"/>
                <a:sym typeface="Slackey"/>
              </a:defRPr>
            </a:lvl8pPr>
            <a:lvl9pPr lvl="8" rtl="0">
              <a:lnSpc>
                <a:spcPct val="100000"/>
              </a:lnSpc>
              <a:spcBef>
                <a:spcPts val="0"/>
              </a:spcBef>
              <a:spcAft>
                <a:spcPts val="0"/>
              </a:spcAft>
              <a:buSzPts val="2400"/>
              <a:buFont typeface="Slackey"/>
              <a:buNone/>
              <a:defRPr sz="2400">
                <a:latin typeface="Slackey"/>
                <a:ea typeface="Slackey"/>
                <a:cs typeface="Slackey"/>
                <a:sym typeface="Slackey"/>
              </a:defRPr>
            </a:lvl9pPr>
          </a:lstStyle>
          <a:p>
            <a:endParaRPr/>
          </a:p>
        </p:txBody>
      </p:sp>
      <p:sp>
        <p:nvSpPr>
          <p:cNvPr id="233" name="Google Shape;233;p5"/>
          <p:cNvSpPr txBox="1">
            <a:spLocks noGrp="1"/>
          </p:cNvSpPr>
          <p:nvPr>
            <p:ph type="subTitle" idx="2"/>
          </p:nvPr>
        </p:nvSpPr>
        <p:spPr>
          <a:xfrm>
            <a:off x="713100" y="2646425"/>
            <a:ext cx="2236800" cy="15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34" name="Google Shape;234;p5"/>
          <p:cNvSpPr txBox="1">
            <a:spLocks noGrp="1"/>
          </p:cNvSpPr>
          <p:nvPr>
            <p:ph type="subTitle" idx="3"/>
          </p:nvPr>
        </p:nvSpPr>
        <p:spPr>
          <a:xfrm>
            <a:off x="6194050" y="1866802"/>
            <a:ext cx="2236800" cy="65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Slackey"/>
              <a:buNone/>
              <a:defRPr sz="2100">
                <a:latin typeface="Sigmar One"/>
                <a:ea typeface="Sigmar One"/>
                <a:cs typeface="Sigmar One"/>
                <a:sym typeface="Sigmar One"/>
              </a:defRPr>
            </a:lvl1pPr>
            <a:lvl2pPr lvl="1" rtl="0">
              <a:lnSpc>
                <a:spcPct val="100000"/>
              </a:lnSpc>
              <a:spcBef>
                <a:spcPts val="0"/>
              </a:spcBef>
              <a:spcAft>
                <a:spcPts val="0"/>
              </a:spcAft>
              <a:buSzPts val="2400"/>
              <a:buFont typeface="Slackey"/>
              <a:buNone/>
              <a:defRPr sz="2400">
                <a:latin typeface="Slackey"/>
                <a:ea typeface="Slackey"/>
                <a:cs typeface="Slackey"/>
                <a:sym typeface="Slackey"/>
              </a:defRPr>
            </a:lvl2pPr>
            <a:lvl3pPr lvl="2" rtl="0">
              <a:lnSpc>
                <a:spcPct val="100000"/>
              </a:lnSpc>
              <a:spcBef>
                <a:spcPts val="0"/>
              </a:spcBef>
              <a:spcAft>
                <a:spcPts val="0"/>
              </a:spcAft>
              <a:buSzPts val="2400"/>
              <a:buFont typeface="Slackey"/>
              <a:buNone/>
              <a:defRPr sz="2400">
                <a:latin typeface="Slackey"/>
                <a:ea typeface="Slackey"/>
                <a:cs typeface="Slackey"/>
                <a:sym typeface="Slackey"/>
              </a:defRPr>
            </a:lvl3pPr>
            <a:lvl4pPr lvl="3" rtl="0">
              <a:lnSpc>
                <a:spcPct val="100000"/>
              </a:lnSpc>
              <a:spcBef>
                <a:spcPts val="0"/>
              </a:spcBef>
              <a:spcAft>
                <a:spcPts val="0"/>
              </a:spcAft>
              <a:buSzPts val="2400"/>
              <a:buFont typeface="Slackey"/>
              <a:buNone/>
              <a:defRPr sz="2400">
                <a:latin typeface="Slackey"/>
                <a:ea typeface="Slackey"/>
                <a:cs typeface="Slackey"/>
                <a:sym typeface="Slackey"/>
              </a:defRPr>
            </a:lvl4pPr>
            <a:lvl5pPr lvl="4" rtl="0">
              <a:lnSpc>
                <a:spcPct val="100000"/>
              </a:lnSpc>
              <a:spcBef>
                <a:spcPts val="0"/>
              </a:spcBef>
              <a:spcAft>
                <a:spcPts val="0"/>
              </a:spcAft>
              <a:buSzPts val="2400"/>
              <a:buFont typeface="Slackey"/>
              <a:buNone/>
              <a:defRPr sz="2400">
                <a:latin typeface="Slackey"/>
                <a:ea typeface="Slackey"/>
                <a:cs typeface="Slackey"/>
                <a:sym typeface="Slackey"/>
              </a:defRPr>
            </a:lvl5pPr>
            <a:lvl6pPr lvl="5" rtl="0">
              <a:lnSpc>
                <a:spcPct val="100000"/>
              </a:lnSpc>
              <a:spcBef>
                <a:spcPts val="0"/>
              </a:spcBef>
              <a:spcAft>
                <a:spcPts val="0"/>
              </a:spcAft>
              <a:buSzPts val="2400"/>
              <a:buFont typeface="Slackey"/>
              <a:buNone/>
              <a:defRPr sz="2400">
                <a:latin typeface="Slackey"/>
                <a:ea typeface="Slackey"/>
                <a:cs typeface="Slackey"/>
                <a:sym typeface="Slackey"/>
              </a:defRPr>
            </a:lvl6pPr>
            <a:lvl7pPr lvl="6" rtl="0">
              <a:lnSpc>
                <a:spcPct val="100000"/>
              </a:lnSpc>
              <a:spcBef>
                <a:spcPts val="0"/>
              </a:spcBef>
              <a:spcAft>
                <a:spcPts val="0"/>
              </a:spcAft>
              <a:buSzPts val="2400"/>
              <a:buFont typeface="Slackey"/>
              <a:buNone/>
              <a:defRPr sz="2400">
                <a:latin typeface="Slackey"/>
                <a:ea typeface="Slackey"/>
                <a:cs typeface="Slackey"/>
                <a:sym typeface="Slackey"/>
              </a:defRPr>
            </a:lvl7pPr>
            <a:lvl8pPr lvl="7" rtl="0">
              <a:lnSpc>
                <a:spcPct val="100000"/>
              </a:lnSpc>
              <a:spcBef>
                <a:spcPts val="0"/>
              </a:spcBef>
              <a:spcAft>
                <a:spcPts val="0"/>
              </a:spcAft>
              <a:buSzPts val="2400"/>
              <a:buFont typeface="Slackey"/>
              <a:buNone/>
              <a:defRPr sz="2400">
                <a:latin typeface="Slackey"/>
                <a:ea typeface="Slackey"/>
                <a:cs typeface="Slackey"/>
                <a:sym typeface="Slackey"/>
              </a:defRPr>
            </a:lvl8pPr>
            <a:lvl9pPr lvl="8" rtl="0">
              <a:lnSpc>
                <a:spcPct val="100000"/>
              </a:lnSpc>
              <a:spcBef>
                <a:spcPts val="0"/>
              </a:spcBef>
              <a:spcAft>
                <a:spcPts val="0"/>
              </a:spcAft>
              <a:buSzPts val="2400"/>
              <a:buFont typeface="Slackey"/>
              <a:buNone/>
              <a:defRPr sz="2400">
                <a:latin typeface="Slackey"/>
                <a:ea typeface="Slackey"/>
                <a:cs typeface="Slackey"/>
                <a:sym typeface="Slackey"/>
              </a:defRPr>
            </a:lvl9pPr>
          </a:lstStyle>
          <a:p>
            <a:endParaRPr/>
          </a:p>
        </p:txBody>
      </p:sp>
      <p:sp>
        <p:nvSpPr>
          <p:cNvPr id="235" name="Google Shape;235;p5"/>
          <p:cNvSpPr txBox="1">
            <a:spLocks noGrp="1"/>
          </p:cNvSpPr>
          <p:nvPr>
            <p:ph type="subTitle" idx="4"/>
          </p:nvPr>
        </p:nvSpPr>
        <p:spPr>
          <a:xfrm>
            <a:off x="6194050" y="2646424"/>
            <a:ext cx="2236800" cy="15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6"/>
        <p:cNvGrpSpPr/>
        <p:nvPr/>
      </p:nvGrpSpPr>
      <p:grpSpPr>
        <a:xfrm>
          <a:off x="0" y="0"/>
          <a:ext cx="0" cy="0"/>
          <a:chOff x="0" y="0"/>
          <a:chExt cx="0" cy="0"/>
        </a:xfrm>
      </p:grpSpPr>
      <p:grpSp>
        <p:nvGrpSpPr>
          <p:cNvPr id="237" name="Google Shape;237;p6"/>
          <p:cNvGrpSpPr/>
          <p:nvPr/>
        </p:nvGrpSpPr>
        <p:grpSpPr>
          <a:xfrm>
            <a:off x="611359" y="418012"/>
            <a:ext cx="7921577" cy="4307668"/>
            <a:chOff x="238125" y="852850"/>
            <a:chExt cx="7132700" cy="4015725"/>
          </a:xfrm>
        </p:grpSpPr>
        <p:sp>
          <p:nvSpPr>
            <p:cNvPr id="238" name="Google Shape;238;p6"/>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6"/>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6"/>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6"/>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6"/>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3" name="Google Shape;253;p6"/>
          <p:cNvPicPr preferRelativeResize="0"/>
          <p:nvPr/>
        </p:nvPicPr>
        <p:blipFill>
          <a:blip r:embed="rId2">
            <a:alphaModFix/>
          </a:blip>
          <a:stretch>
            <a:fillRect/>
          </a:stretch>
        </p:blipFill>
        <p:spPr>
          <a:xfrm>
            <a:off x="138" y="0"/>
            <a:ext cx="9144000" cy="5143500"/>
          </a:xfrm>
          <a:prstGeom prst="rect">
            <a:avLst/>
          </a:prstGeom>
          <a:noFill/>
          <a:ln>
            <a:noFill/>
          </a:ln>
        </p:spPr>
      </p:pic>
      <p:sp>
        <p:nvSpPr>
          <p:cNvPr id="254" name="Google Shape;254;p6"/>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6"/>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txBox="1">
            <a:spLocks noGrp="1"/>
          </p:cNvSpPr>
          <p:nvPr>
            <p:ph type="title"/>
          </p:nvPr>
        </p:nvSpPr>
        <p:spPr>
          <a:xfrm>
            <a:off x="713100" y="5336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1"/>
        <p:cNvGrpSpPr/>
        <p:nvPr/>
      </p:nvGrpSpPr>
      <p:grpSpPr>
        <a:xfrm>
          <a:off x="0" y="0"/>
          <a:ext cx="0" cy="0"/>
          <a:chOff x="0" y="0"/>
          <a:chExt cx="0" cy="0"/>
        </a:xfrm>
      </p:grpSpPr>
      <p:grpSp>
        <p:nvGrpSpPr>
          <p:cNvPr id="292" name="Google Shape;292;p7"/>
          <p:cNvGrpSpPr/>
          <p:nvPr/>
        </p:nvGrpSpPr>
        <p:grpSpPr>
          <a:xfrm>
            <a:off x="611359" y="418012"/>
            <a:ext cx="7921577" cy="4307668"/>
            <a:chOff x="238125" y="852850"/>
            <a:chExt cx="7132700" cy="4015725"/>
          </a:xfrm>
        </p:grpSpPr>
        <p:sp>
          <p:nvSpPr>
            <p:cNvPr id="293" name="Google Shape;293;p7"/>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7"/>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7"/>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8" name="Google Shape;308;p7"/>
          <p:cNvPicPr preferRelativeResize="0"/>
          <p:nvPr/>
        </p:nvPicPr>
        <p:blipFill>
          <a:blip r:embed="rId2">
            <a:alphaModFix/>
          </a:blip>
          <a:stretch>
            <a:fillRect/>
          </a:stretch>
        </p:blipFill>
        <p:spPr>
          <a:xfrm>
            <a:off x="138" y="0"/>
            <a:ext cx="9144000" cy="5143500"/>
          </a:xfrm>
          <a:prstGeom prst="rect">
            <a:avLst/>
          </a:prstGeom>
          <a:noFill/>
          <a:ln>
            <a:noFill/>
          </a:ln>
        </p:spPr>
      </p:pic>
      <p:sp>
        <p:nvSpPr>
          <p:cNvPr id="309" name="Google Shape;309;p7"/>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txBox="1">
            <a:spLocks noGrp="1"/>
          </p:cNvSpPr>
          <p:nvPr>
            <p:ph type="body" idx="1"/>
          </p:nvPr>
        </p:nvSpPr>
        <p:spPr>
          <a:xfrm>
            <a:off x="713100" y="2041150"/>
            <a:ext cx="3608700" cy="18711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Font typeface="Lora"/>
              <a:buChar char="●"/>
              <a:defRPr/>
            </a:lvl1pPr>
            <a:lvl2pPr marL="914400" lvl="1" indent="-304800">
              <a:spcBef>
                <a:spcPts val="0"/>
              </a:spcBef>
              <a:spcAft>
                <a:spcPts val="0"/>
              </a:spcAft>
              <a:buSzPts val="1200"/>
              <a:buFont typeface="Lora"/>
              <a:buChar char="○"/>
              <a:defRPr sz="1200"/>
            </a:lvl2pPr>
            <a:lvl3pPr marL="1371600" lvl="2" indent="-304800">
              <a:spcBef>
                <a:spcPts val="0"/>
              </a:spcBef>
              <a:spcAft>
                <a:spcPts val="0"/>
              </a:spcAft>
              <a:buSzPts val="1200"/>
              <a:buFont typeface="Lora"/>
              <a:buChar char="■"/>
              <a:defRPr sz="1200"/>
            </a:lvl3pPr>
            <a:lvl4pPr marL="1828800" lvl="3" indent="-304800">
              <a:spcBef>
                <a:spcPts val="0"/>
              </a:spcBef>
              <a:spcAft>
                <a:spcPts val="0"/>
              </a:spcAft>
              <a:buSzPts val="1200"/>
              <a:buFont typeface="Lora"/>
              <a:buChar char="●"/>
              <a:defRPr sz="1200"/>
            </a:lvl4pPr>
            <a:lvl5pPr marL="2286000" lvl="4" indent="-304800">
              <a:spcBef>
                <a:spcPts val="0"/>
              </a:spcBef>
              <a:spcAft>
                <a:spcPts val="0"/>
              </a:spcAft>
              <a:buSzPts val="1200"/>
              <a:buFont typeface="Lora"/>
              <a:buChar char="○"/>
              <a:defRPr sz="1200"/>
            </a:lvl5pPr>
            <a:lvl6pPr marL="2743200" lvl="5" indent="-304800">
              <a:spcBef>
                <a:spcPts val="0"/>
              </a:spcBef>
              <a:spcAft>
                <a:spcPts val="0"/>
              </a:spcAft>
              <a:buSzPts val="1200"/>
              <a:buFont typeface="Lora"/>
              <a:buChar char="■"/>
              <a:defRPr sz="1200"/>
            </a:lvl6pPr>
            <a:lvl7pPr marL="3200400" lvl="6" indent="-304800">
              <a:spcBef>
                <a:spcPts val="0"/>
              </a:spcBef>
              <a:spcAft>
                <a:spcPts val="0"/>
              </a:spcAft>
              <a:buSzPts val="1200"/>
              <a:buFont typeface="Lora"/>
              <a:buChar char="●"/>
              <a:defRPr sz="1200"/>
            </a:lvl7pPr>
            <a:lvl8pPr marL="3657600" lvl="7" indent="-304800">
              <a:spcBef>
                <a:spcPts val="0"/>
              </a:spcBef>
              <a:spcAft>
                <a:spcPts val="0"/>
              </a:spcAft>
              <a:buSzPts val="1200"/>
              <a:buFont typeface="Lora"/>
              <a:buChar char="○"/>
              <a:defRPr sz="1200"/>
            </a:lvl8pPr>
            <a:lvl9pPr marL="4114800" lvl="8" indent="-304800">
              <a:spcBef>
                <a:spcPts val="0"/>
              </a:spcBef>
              <a:spcAft>
                <a:spcPts val="0"/>
              </a:spcAft>
              <a:buSzPts val="1200"/>
              <a:buFont typeface="Lora"/>
              <a:buChar char="■"/>
              <a:defRPr sz="1200"/>
            </a:lvl9pPr>
          </a:lstStyle>
          <a:p>
            <a:endParaRPr/>
          </a:p>
        </p:txBody>
      </p:sp>
      <p:sp>
        <p:nvSpPr>
          <p:cNvPr id="346" name="Google Shape;346;p7"/>
          <p:cNvSpPr txBox="1">
            <a:spLocks noGrp="1"/>
          </p:cNvSpPr>
          <p:nvPr>
            <p:ph type="title"/>
          </p:nvPr>
        </p:nvSpPr>
        <p:spPr>
          <a:xfrm>
            <a:off x="713100" y="5336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7"/>
        <p:cNvGrpSpPr/>
        <p:nvPr/>
      </p:nvGrpSpPr>
      <p:grpSpPr>
        <a:xfrm>
          <a:off x="0" y="0"/>
          <a:ext cx="0" cy="0"/>
          <a:chOff x="0" y="0"/>
          <a:chExt cx="0" cy="0"/>
        </a:xfrm>
      </p:grpSpPr>
      <p:grpSp>
        <p:nvGrpSpPr>
          <p:cNvPr id="348" name="Google Shape;348;p8"/>
          <p:cNvGrpSpPr/>
          <p:nvPr/>
        </p:nvGrpSpPr>
        <p:grpSpPr>
          <a:xfrm>
            <a:off x="-13725" y="-1735826"/>
            <a:ext cx="9157800" cy="8615343"/>
            <a:chOff x="-13725" y="-1735826"/>
            <a:chExt cx="9157800" cy="8615343"/>
          </a:xfrm>
        </p:grpSpPr>
        <p:grpSp>
          <p:nvGrpSpPr>
            <p:cNvPr id="349" name="Google Shape;349;p8"/>
            <p:cNvGrpSpPr/>
            <p:nvPr/>
          </p:nvGrpSpPr>
          <p:grpSpPr>
            <a:xfrm rot="10800000">
              <a:off x="611359" y="2571849"/>
              <a:ext cx="7921577" cy="4307668"/>
              <a:chOff x="238125" y="852850"/>
              <a:chExt cx="7132700" cy="4015725"/>
            </a:xfrm>
          </p:grpSpPr>
          <p:sp>
            <p:nvSpPr>
              <p:cNvPr id="350" name="Google Shape;350;p8"/>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8"/>
            <p:cNvGrpSpPr/>
            <p:nvPr/>
          </p:nvGrpSpPr>
          <p:grpSpPr>
            <a:xfrm>
              <a:off x="-13725" y="-1735826"/>
              <a:ext cx="9157800" cy="6879326"/>
              <a:chOff x="-13725" y="-1735826"/>
              <a:chExt cx="9157800" cy="6879326"/>
            </a:xfrm>
          </p:grpSpPr>
          <p:grpSp>
            <p:nvGrpSpPr>
              <p:cNvPr id="366" name="Google Shape;366;p8"/>
              <p:cNvGrpSpPr/>
              <p:nvPr/>
            </p:nvGrpSpPr>
            <p:grpSpPr>
              <a:xfrm>
                <a:off x="611359" y="-1735826"/>
                <a:ext cx="7921577" cy="4307668"/>
                <a:chOff x="238125" y="852850"/>
                <a:chExt cx="7132700" cy="4015725"/>
              </a:xfrm>
            </p:grpSpPr>
            <p:sp>
              <p:nvSpPr>
                <p:cNvPr id="367" name="Google Shape;367;p8"/>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 name="Google Shape;382;p8"/>
              <p:cNvSpPr/>
              <p:nvPr/>
            </p:nvSpPr>
            <p:spPr>
              <a:xfrm>
                <a:off x="-13725" y="6875"/>
                <a:ext cx="9157800" cy="4110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a:off x="-13725" y="4732500"/>
                <a:ext cx="9157800" cy="4110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84" name="Google Shape;384;p8"/>
          <p:cNvPicPr preferRelativeResize="0"/>
          <p:nvPr/>
        </p:nvPicPr>
        <p:blipFill>
          <a:blip r:embed="rId2">
            <a:alphaModFix/>
          </a:blip>
          <a:stretch>
            <a:fillRect/>
          </a:stretch>
        </p:blipFill>
        <p:spPr>
          <a:xfrm>
            <a:off x="138" y="0"/>
            <a:ext cx="9144000" cy="5143500"/>
          </a:xfrm>
          <a:prstGeom prst="rect">
            <a:avLst/>
          </a:prstGeom>
          <a:noFill/>
          <a:ln>
            <a:noFill/>
          </a:ln>
        </p:spPr>
      </p:pic>
      <p:sp>
        <p:nvSpPr>
          <p:cNvPr id="385" name="Google Shape;385;p8"/>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txBox="1">
            <a:spLocks noGrp="1"/>
          </p:cNvSpPr>
          <p:nvPr>
            <p:ph type="title"/>
          </p:nvPr>
        </p:nvSpPr>
        <p:spPr>
          <a:xfrm>
            <a:off x="922650" y="1804287"/>
            <a:ext cx="7298700" cy="9768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2"/>
        <p:cNvGrpSpPr/>
        <p:nvPr/>
      </p:nvGrpSpPr>
      <p:grpSpPr>
        <a:xfrm>
          <a:off x="0" y="0"/>
          <a:ext cx="0" cy="0"/>
          <a:chOff x="0" y="0"/>
          <a:chExt cx="0" cy="0"/>
        </a:xfrm>
      </p:grpSpPr>
      <p:grpSp>
        <p:nvGrpSpPr>
          <p:cNvPr id="423" name="Google Shape;423;p9"/>
          <p:cNvGrpSpPr/>
          <p:nvPr/>
        </p:nvGrpSpPr>
        <p:grpSpPr>
          <a:xfrm>
            <a:off x="611359" y="418012"/>
            <a:ext cx="7921577" cy="4307668"/>
            <a:chOff x="238125" y="852850"/>
            <a:chExt cx="7132700" cy="4015725"/>
          </a:xfrm>
        </p:grpSpPr>
        <p:sp>
          <p:nvSpPr>
            <p:cNvPr id="424" name="Google Shape;424;p9"/>
            <p:cNvSpPr/>
            <p:nvPr/>
          </p:nvSpPr>
          <p:spPr>
            <a:xfrm>
              <a:off x="857950" y="852850"/>
              <a:ext cx="2951175" cy="4015725"/>
            </a:xfrm>
            <a:custGeom>
              <a:avLst/>
              <a:gdLst/>
              <a:ahLst/>
              <a:cxnLst/>
              <a:rect l="l" t="t" r="r" b="b"/>
              <a:pathLst>
                <a:path w="118047" h="160629" extrusionOk="0">
                  <a:moveTo>
                    <a:pt x="0" y="0"/>
                  </a:moveTo>
                  <a:lnTo>
                    <a:pt x="118046" y="160628"/>
                  </a:lnTo>
                  <a:lnTo>
                    <a:pt x="22625"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a:off x="3809100" y="852850"/>
              <a:ext cx="2951175" cy="4015725"/>
            </a:xfrm>
            <a:custGeom>
              <a:avLst/>
              <a:gdLst/>
              <a:ahLst/>
              <a:cxnLst/>
              <a:rect l="l" t="t" r="r" b="b"/>
              <a:pathLst>
                <a:path w="118047" h="160629" extrusionOk="0">
                  <a:moveTo>
                    <a:pt x="95393" y="0"/>
                  </a:moveTo>
                  <a:lnTo>
                    <a:pt x="0" y="160628"/>
                  </a:lnTo>
                  <a:lnTo>
                    <a:pt x="11804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a:off x="3809100" y="852850"/>
              <a:ext cx="1855225" cy="4015725"/>
            </a:xfrm>
            <a:custGeom>
              <a:avLst/>
              <a:gdLst/>
              <a:ahLst/>
              <a:cxnLst/>
              <a:rect l="l" t="t" r="r" b="b"/>
              <a:pathLst>
                <a:path w="74209" h="160629" extrusionOk="0">
                  <a:moveTo>
                    <a:pt x="56463" y="0"/>
                  </a:moveTo>
                  <a:lnTo>
                    <a:pt x="0" y="160628"/>
                  </a:lnTo>
                  <a:lnTo>
                    <a:pt x="7420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a:off x="3809100" y="852850"/>
              <a:ext cx="972925" cy="4015725"/>
            </a:xfrm>
            <a:custGeom>
              <a:avLst/>
              <a:gdLst/>
              <a:ahLst/>
              <a:cxnLst/>
              <a:rect l="l" t="t" r="r" b="b"/>
              <a:pathLst>
                <a:path w="38917" h="160629" extrusionOk="0">
                  <a:moveTo>
                    <a:pt x="23467" y="0"/>
                  </a:moveTo>
                  <a:lnTo>
                    <a:pt x="0" y="160628"/>
                  </a:lnTo>
                  <a:lnTo>
                    <a:pt x="38916"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9"/>
            <p:cNvSpPr/>
            <p:nvPr/>
          </p:nvSpPr>
          <p:spPr>
            <a:xfrm>
              <a:off x="2835850" y="852850"/>
              <a:ext cx="973275" cy="4015725"/>
            </a:xfrm>
            <a:custGeom>
              <a:avLst/>
              <a:gdLst/>
              <a:ahLst/>
              <a:cxnLst/>
              <a:rect l="l" t="t" r="r" b="b"/>
              <a:pathLst>
                <a:path w="38931" h="160629" extrusionOk="0">
                  <a:moveTo>
                    <a:pt x="0" y="0"/>
                  </a:moveTo>
                  <a:lnTo>
                    <a:pt x="38930" y="160628"/>
                  </a:lnTo>
                  <a:lnTo>
                    <a:pt x="15464"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9"/>
            <p:cNvSpPr/>
            <p:nvPr/>
          </p:nvSpPr>
          <p:spPr>
            <a:xfrm>
              <a:off x="1953875" y="852850"/>
              <a:ext cx="1855250" cy="4015725"/>
            </a:xfrm>
            <a:custGeom>
              <a:avLst/>
              <a:gdLst/>
              <a:ahLst/>
              <a:cxnLst/>
              <a:rect l="l" t="t" r="r" b="b"/>
              <a:pathLst>
                <a:path w="74210" h="160629" extrusionOk="0">
                  <a:moveTo>
                    <a:pt x="1" y="0"/>
                  </a:moveTo>
                  <a:lnTo>
                    <a:pt x="74209" y="160628"/>
                  </a:lnTo>
                  <a:lnTo>
                    <a:pt x="17733"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a:off x="3624350" y="852850"/>
              <a:ext cx="369500" cy="4015725"/>
            </a:xfrm>
            <a:custGeom>
              <a:avLst/>
              <a:gdLst/>
              <a:ahLst/>
              <a:cxnLst/>
              <a:rect l="l" t="t" r="r" b="b"/>
              <a:pathLst>
                <a:path w="14780" h="160629" extrusionOk="0">
                  <a:moveTo>
                    <a:pt x="1" y="0"/>
                  </a:moveTo>
                  <a:lnTo>
                    <a:pt x="7390" y="160628"/>
                  </a:lnTo>
                  <a:lnTo>
                    <a:pt x="14780"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a:off x="238125" y="4255125"/>
              <a:ext cx="3571000" cy="613450"/>
            </a:xfrm>
            <a:custGeom>
              <a:avLst/>
              <a:gdLst/>
              <a:ahLst/>
              <a:cxnLst/>
              <a:rect l="l" t="t" r="r" b="b"/>
              <a:pathLst>
                <a:path w="142840" h="24538" extrusionOk="0">
                  <a:moveTo>
                    <a:pt x="0" y="1"/>
                  </a:moveTo>
                  <a:lnTo>
                    <a:pt x="0" y="16035"/>
                  </a:lnTo>
                  <a:lnTo>
                    <a:pt x="142839" y="24537"/>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238125" y="3372100"/>
              <a:ext cx="3571000" cy="1496475"/>
            </a:xfrm>
            <a:custGeom>
              <a:avLst/>
              <a:gdLst/>
              <a:ahLst/>
              <a:cxnLst/>
              <a:rect l="l" t="t" r="r" b="b"/>
              <a:pathLst>
                <a:path w="142840" h="59859" extrusionOk="0">
                  <a:moveTo>
                    <a:pt x="0" y="1"/>
                  </a:moveTo>
                  <a:lnTo>
                    <a:pt x="0" y="17519"/>
                  </a:lnTo>
                  <a:lnTo>
                    <a:pt x="142839" y="59858"/>
                  </a:lnTo>
                  <a:lnTo>
                    <a:pt x="142839" y="59858"/>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a:off x="238125" y="2333225"/>
              <a:ext cx="3571000" cy="2535350"/>
            </a:xfrm>
            <a:custGeom>
              <a:avLst/>
              <a:gdLst/>
              <a:ahLst/>
              <a:cxnLst/>
              <a:rect l="l" t="t" r="r" b="b"/>
              <a:pathLst>
                <a:path w="142840" h="101414" extrusionOk="0">
                  <a:moveTo>
                    <a:pt x="0" y="1"/>
                  </a:moveTo>
                  <a:lnTo>
                    <a:pt x="0" y="21171"/>
                  </a:lnTo>
                  <a:lnTo>
                    <a:pt x="142839" y="101413"/>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a:off x="238125" y="963750"/>
              <a:ext cx="3571000" cy="3904825"/>
            </a:xfrm>
            <a:custGeom>
              <a:avLst/>
              <a:gdLst/>
              <a:ahLst/>
              <a:cxnLst/>
              <a:rect l="l" t="t" r="r" b="b"/>
              <a:pathLst>
                <a:path w="142840" h="156193" extrusionOk="0">
                  <a:moveTo>
                    <a:pt x="0" y="1"/>
                  </a:moveTo>
                  <a:lnTo>
                    <a:pt x="0" y="28760"/>
                  </a:lnTo>
                  <a:lnTo>
                    <a:pt x="142839" y="156192"/>
                  </a:lnTo>
                  <a:lnTo>
                    <a:pt x="0"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3809100" y="4256925"/>
              <a:ext cx="3561725" cy="611650"/>
            </a:xfrm>
            <a:custGeom>
              <a:avLst/>
              <a:gdLst/>
              <a:ahLst/>
              <a:cxnLst/>
              <a:rect l="l" t="t" r="r" b="b"/>
              <a:pathLst>
                <a:path w="142469" h="24466" extrusionOk="0">
                  <a:moveTo>
                    <a:pt x="142469" y="0"/>
                  </a:moveTo>
                  <a:lnTo>
                    <a:pt x="0" y="24465"/>
                  </a:lnTo>
                  <a:lnTo>
                    <a:pt x="0" y="24465"/>
                  </a:lnTo>
                  <a:lnTo>
                    <a:pt x="142469" y="1597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a:off x="3809100" y="3376025"/>
              <a:ext cx="3561725" cy="1492550"/>
            </a:xfrm>
            <a:custGeom>
              <a:avLst/>
              <a:gdLst/>
              <a:ahLst/>
              <a:cxnLst/>
              <a:rect l="l" t="t" r="r" b="b"/>
              <a:pathLst>
                <a:path w="142469" h="59702" extrusionOk="0">
                  <a:moveTo>
                    <a:pt x="142469" y="1"/>
                  </a:moveTo>
                  <a:lnTo>
                    <a:pt x="0" y="59701"/>
                  </a:lnTo>
                  <a:lnTo>
                    <a:pt x="0" y="59701"/>
                  </a:lnTo>
                  <a:lnTo>
                    <a:pt x="142469" y="17476"/>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3809100" y="2340000"/>
              <a:ext cx="3561725" cy="2528575"/>
            </a:xfrm>
            <a:custGeom>
              <a:avLst/>
              <a:gdLst/>
              <a:ahLst/>
              <a:cxnLst/>
              <a:rect l="l" t="t" r="r" b="b"/>
              <a:pathLst>
                <a:path w="142469" h="101143" extrusionOk="0">
                  <a:moveTo>
                    <a:pt x="142469" y="1"/>
                  </a:moveTo>
                  <a:lnTo>
                    <a:pt x="0" y="101142"/>
                  </a:lnTo>
                  <a:lnTo>
                    <a:pt x="0" y="101142"/>
                  </a:lnTo>
                  <a:lnTo>
                    <a:pt x="142469" y="21099"/>
                  </a:lnTo>
                  <a:lnTo>
                    <a:pt x="142469" y="1"/>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a:off x="3809100" y="973750"/>
              <a:ext cx="3561725" cy="3894825"/>
            </a:xfrm>
            <a:custGeom>
              <a:avLst/>
              <a:gdLst/>
              <a:ahLst/>
              <a:cxnLst/>
              <a:rect l="l" t="t" r="r" b="b"/>
              <a:pathLst>
                <a:path w="142469" h="155793" extrusionOk="0">
                  <a:moveTo>
                    <a:pt x="142469" y="0"/>
                  </a:moveTo>
                  <a:lnTo>
                    <a:pt x="0" y="155792"/>
                  </a:lnTo>
                  <a:lnTo>
                    <a:pt x="142469" y="28688"/>
                  </a:lnTo>
                  <a:lnTo>
                    <a:pt x="142469" y="0"/>
                  </a:lnTo>
                  <a:close/>
                </a:path>
              </a:pathLst>
            </a:custGeom>
            <a:solidFill>
              <a:srgbClr val="E5CDA7">
                <a:alpha val="4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39" name="Google Shape;439;p9"/>
          <p:cNvPicPr preferRelativeResize="0"/>
          <p:nvPr/>
        </p:nvPicPr>
        <p:blipFill>
          <a:blip r:embed="rId2">
            <a:alphaModFix/>
          </a:blip>
          <a:stretch>
            <a:fillRect/>
          </a:stretch>
        </p:blipFill>
        <p:spPr>
          <a:xfrm>
            <a:off x="138" y="0"/>
            <a:ext cx="9144000" cy="5143500"/>
          </a:xfrm>
          <a:prstGeom prst="rect">
            <a:avLst/>
          </a:prstGeom>
          <a:noFill/>
          <a:ln>
            <a:noFill/>
          </a:ln>
        </p:spPr>
      </p:pic>
      <p:sp>
        <p:nvSpPr>
          <p:cNvPr id="440" name="Google Shape;440;p9"/>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9"/>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9"/>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txBox="1">
            <a:spLocks noGrp="1"/>
          </p:cNvSpPr>
          <p:nvPr>
            <p:ph type="title"/>
          </p:nvPr>
        </p:nvSpPr>
        <p:spPr>
          <a:xfrm>
            <a:off x="1897500" y="1379238"/>
            <a:ext cx="5349000" cy="586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41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77" name="Google Shape;477;p9"/>
          <p:cNvSpPr txBox="1">
            <a:spLocks noGrp="1"/>
          </p:cNvSpPr>
          <p:nvPr>
            <p:ph type="subTitle" idx="1"/>
          </p:nvPr>
        </p:nvSpPr>
        <p:spPr>
          <a:xfrm>
            <a:off x="2448750" y="1965752"/>
            <a:ext cx="4246500" cy="1798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8"/>
        <p:cNvGrpSpPr/>
        <p:nvPr/>
      </p:nvGrpSpPr>
      <p:grpSpPr>
        <a:xfrm>
          <a:off x="0" y="0"/>
          <a:ext cx="0" cy="0"/>
          <a:chOff x="0" y="0"/>
          <a:chExt cx="0" cy="0"/>
        </a:xfrm>
      </p:grpSpPr>
      <p:sp>
        <p:nvSpPr>
          <p:cNvPr id="479" name="Google Shape;479;p10"/>
          <p:cNvSpPr txBox="1">
            <a:spLocks noGrp="1"/>
          </p:cNvSpPr>
          <p:nvPr>
            <p:ph type="title"/>
          </p:nvPr>
        </p:nvSpPr>
        <p:spPr>
          <a:xfrm>
            <a:off x="713100" y="3389050"/>
            <a:ext cx="5777700" cy="103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0" name="Google Shape;480;p10"/>
          <p:cNvSpPr/>
          <p:nvPr/>
        </p:nvSpPr>
        <p:spPr>
          <a:xfrm>
            <a:off x="323363"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0"/>
          <p:cNvSpPr/>
          <p:nvPr/>
        </p:nvSpPr>
        <p:spPr>
          <a:xfrm>
            <a:off x="806876"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0"/>
          <p:cNvSpPr/>
          <p:nvPr/>
        </p:nvSpPr>
        <p:spPr>
          <a:xfrm>
            <a:off x="1290390" y="101750"/>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0"/>
          <p:cNvSpPr/>
          <p:nvPr/>
        </p:nvSpPr>
        <p:spPr>
          <a:xfrm>
            <a:off x="1774288" y="101750"/>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0"/>
          <p:cNvSpPr/>
          <p:nvPr/>
        </p:nvSpPr>
        <p:spPr>
          <a:xfrm>
            <a:off x="2257758" y="101750"/>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0"/>
          <p:cNvSpPr/>
          <p:nvPr/>
        </p:nvSpPr>
        <p:spPr>
          <a:xfrm>
            <a:off x="2741272" y="101750"/>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0"/>
          <p:cNvSpPr/>
          <p:nvPr/>
        </p:nvSpPr>
        <p:spPr>
          <a:xfrm>
            <a:off x="3224786" y="101750"/>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0"/>
          <p:cNvSpPr/>
          <p:nvPr/>
        </p:nvSpPr>
        <p:spPr>
          <a:xfrm>
            <a:off x="3708299" y="101750"/>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0"/>
          <p:cNvSpPr/>
          <p:nvPr/>
        </p:nvSpPr>
        <p:spPr>
          <a:xfrm>
            <a:off x="4191813" y="101750"/>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0"/>
          <p:cNvSpPr/>
          <p:nvPr/>
        </p:nvSpPr>
        <p:spPr>
          <a:xfrm>
            <a:off x="4675284"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0"/>
          <p:cNvSpPr/>
          <p:nvPr/>
        </p:nvSpPr>
        <p:spPr>
          <a:xfrm>
            <a:off x="5158797" y="101750"/>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0"/>
          <p:cNvSpPr/>
          <p:nvPr/>
        </p:nvSpPr>
        <p:spPr>
          <a:xfrm>
            <a:off x="5642311"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0"/>
          <p:cNvSpPr/>
          <p:nvPr/>
        </p:nvSpPr>
        <p:spPr>
          <a:xfrm>
            <a:off x="6125824" y="101750"/>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0"/>
          <p:cNvSpPr/>
          <p:nvPr/>
        </p:nvSpPr>
        <p:spPr>
          <a:xfrm>
            <a:off x="6609338" y="101750"/>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0"/>
          <p:cNvSpPr/>
          <p:nvPr/>
        </p:nvSpPr>
        <p:spPr>
          <a:xfrm>
            <a:off x="7092809" y="101750"/>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0"/>
          <p:cNvSpPr/>
          <p:nvPr/>
        </p:nvSpPr>
        <p:spPr>
          <a:xfrm>
            <a:off x="7576322" y="101750"/>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0"/>
          <p:cNvSpPr/>
          <p:nvPr/>
        </p:nvSpPr>
        <p:spPr>
          <a:xfrm>
            <a:off x="8059836"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0"/>
          <p:cNvSpPr/>
          <p:nvPr/>
        </p:nvSpPr>
        <p:spPr>
          <a:xfrm>
            <a:off x="8543349" y="101750"/>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0"/>
          <p:cNvSpPr/>
          <p:nvPr/>
        </p:nvSpPr>
        <p:spPr>
          <a:xfrm>
            <a:off x="323363"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0"/>
          <p:cNvSpPr/>
          <p:nvPr/>
        </p:nvSpPr>
        <p:spPr>
          <a:xfrm>
            <a:off x="806876"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0"/>
          <p:cNvSpPr/>
          <p:nvPr/>
        </p:nvSpPr>
        <p:spPr>
          <a:xfrm>
            <a:off x="1290390" y="4784425"/>
            <a:ext cx="270584" cy="257300"/>
          </a:xfrm>
          <a:custGeom>
            <a:avLst/>
            <a:gdLst/>
            <a:ahLst/>
            <a:cxnLst/>
            <a:rect l="l" t="t" r="r" b="b"/>
            <a:pathLst>
              <a:path w="6335" h="6024" extrusionOk="0">
                <a:moveTo>
                  <a:pt x="3168" y="0"/>
                </a:moveTo>
                <a:lnTo>
                  <a:pt x="2422" y="2298"/>
                </a:lnTo>
                <a:lnTo>
                  <a:pt x="0" y="2298"/>
                </a:lnTo>
                <a:lnTo>
                  <a:pt x="1961" y="3717"/>
                </a:lnTo>
                <a:lnTo>
                  <a:pt x="1216" y="6024"/>
                </a:lnTo>
                <a:lnTo>
                  <a:pt x="3168" y="4595"/>
                </a:lnTo>
                <a:lnTo>
                  <a:pt x="5128" y="6024"/>
                </a:lnTo>
                <a:lnTo>
                  <a:pt x="4383" y="3717"/>
                </a:lnTo>
                <a:lnTo>
                  <a:pt x="6335" y="2298"/>
                </a:lnTo>
                <a:lnTo>
                  <a:pt x="3922"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0"/>
          <p:cNvSpPr/>
          <p:nvPr/>
        </p:nvSpPr>
        <p:spPr>
          <a:xfrm>
            <a:off x="1774288" y="4784425"/>
            <a:ext cx="270199" cy="257300"/>
          </a:xfrm>
          <a:custGeom>
            <a:avLst/>
            <a:gdLst/>
            <a:ahLst/>
            <a:cxnLst/>
            <a:rect l="l" t="t" r="r" b="b"/>
            <a:pathLst>
              <a:path w="6326" h="6024" extrusionOk="0">
                <a:moveTo>
                  <a:pt x="3167" y="0"/>
                </a:moveTo>
                <a:lnTo>
                  <a:pt x="2413" y="2298"/>
                </a:lnTo>
                <a:lnTo>
                  <a:pt x="0" y="2298"/>
                </a:lnTo>
                <a:lnTo>
                  <a:pt x="1952" y="3717"/>
                </a:lnTo>
                <a:lnTo>
                  <a:pt x="1207" y="6024"/>
                </a:lnTo>
                <a:lnTo>
                  <a:pt x="3167" y="4595"/>
                </a:lnTo>
                <a:lnTo>
                  <a:pt x="5119" y="6024"/>
                </a:lnTo>
                <a:lnTo>
                  <a:pt x="4374" y="3717"/>
                </a:lnTo>
                <a:lnTo>
                  <a:pt x="6325"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0"/>
          <p:cNvSpPr/>
          <p:nvPr/>
        </p:nvSpPr>
        <p:spPr>
          <a:xfrm>
            <a:off x="2257758" y="4784425"/>
            <a:ext cx="270626" cy="257300"/>
          </a:xfrm>
          <a:custGeom>
            <a:avLst/>
            <a:gdLst/>
            <a:ahLst/>
            <a:cxnLst/>
            <a:rect l="l" t="t" r="r" b="b"/>
            <a:pathLst>
              <a:path w="6336" h="6024" extrusionOk="0">
                <a:moveTo>
                  <a:pt x="3168" y="0"/>
                </a:moveTo>
                <a:lnTo>
                  <a:pt x="2414" y="2298"/>
                </a:lnTo>
                <a:lnTo>
                  <a:pt x="1" y="2298"/>
                </a:lnTo>
                <a:lnTo>
                  <a:pt x="1953"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0"/>
          <p:cNvSpPr/>
          <p:nvPr/>
        </p:nvSpPr>
        <p:spPr>
          <a:xfrm>
            <a:off x="2741272" y="4784425"/>
            <a:ext cx="270584" cy="257300"/>
          </a:xfrm>
          <a:custGeom>
            <a:avLst/>
            <a:gdLst/>
            <a:ahLst/>
            <a:cxnLst/>
            <a:rect l="l" t="t" r="r" b="b"/>
            <a:pathLst>
              <a:path w="6335" h="6024" extrusionOk="0">
                <a:moveTo>
                  <a:pt x="3168" y="0"/>
                </a:moveTo>
                <a:lnTo>
                  <a:pt x="2414" y="2298"/>
                </a:lnTo>
                <a:lnTo>
                  <a:pt x="1"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0"/>
          <p:cNvSpPr/>
          <p:nvPr/>
        </p:nvSpPr>
        <p:spPr>
          <a:xfrm>
            <a:off x="3224786" y="4784425"/>
            <a:ext cx="270584" cy="257300"/>
          </a:xfrm>
          <a:custGeom>
            <a:avLst/>
            <a:gdLst/>
            <a:ahLst/>
            <a:cxnLst/>
            <a:rect l="l" t="t" r="r" b="b"/>
            <a:pathLst>
              <a:path w="6335" h="6024" extrusionOk="0">
                <a:moveTo>
                  <a:pt x="3168" y="0"/>
                </a:moveTo>
                <a:lnTo>
                  <a:pt x="2413" y="2298"/>
                </a:lnTo>
                <a:lnTo>
                  <a:pt x="0" y="2298"/>
                </a:lnTo>
                <a:lnTo>
                  <a:pt x="1952"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0"/>
          <p:cNvSpPr/>
          <p:nvPr/>
        </p:nvSpPr>
        <p:spPr>
          <a:xfrm>
            <a:off x="3708299" y="4784425"/>
            <a:ext cx="270584" cy="257300"/>
          </a:xfrm>
          <a:custGeom>
            <a:avLst/>
            <a:gdLst/>
            <a:ahLst/>
            <a:cxnLst/>
            <a:rect l="l" t="t" r="r" b="b"/>
            <a:pathLst>
              <a:path w="6335" h="6024" extrusionOk="0">
                <a:moveTo>
                  <a:pt x="3167" y="0"/>
                </a:moveTo>
                <a:lnTo>
                  <a:pt x="2413" y="2298"/>
                </a:lnTo>
                <a:lnTo>
                  <a:pt x="0" y="2298"/>
                </a:lnTo>
                <a:lnTo>
                  <a:pt x="1952" y="3717"/>
                </a:lnTo>
                <a:lnTo>
                  <a:pt x="1207" y="6024"/>
                </a:lnTo>
                <a:lnTo>
                  <a:pt x="3167" y="4595"/>
                </a:lnTo>
                <a:lnTo>
                  <a:pt x="5119" y="6024"/>
                </a:lnTo>
                <a:lnTo>
                  <a:pt x="4374" y="3717"/>
                </a:lnTo>
                <a:lnTo>
                  <a:pt x="6334" y="2298"/>
                </a:lnTo>
                <a:lnTo>
                  <a:pt x="3913"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0"/>
          <p:cNvSpPr/>
          <p:nvPr/>
        </p:nvSpPr>
        <p:spPr>
          <a:xfrm>
            <a:off x="4191813" y="4784425"/>
            <a:ext cx="270584" cy="257300"/>
          </a:xfrm>
          <a:custGeom>
            <a:avLst/>
            <a:gdLst/>
            <a:ahLst/>
            <a:cxnLst/>
            <a:rect l="l" t="t" r="r" b="b"/>
            <a:pathLst>
              <a:path w="6335" h="6024" extrusionOk="0">
                <a:moveTo>
                  <a:pt x="3167" y="0"/>
                </a:moveTo>
                <a:lnTo>
                  <a:pt x="2422" y="2298"/>
                </a:lnTo>
                <a:lnTo>
                  <a:pt x="0" y="2298"/>
                </a:lnTo>
                <a:lnTo>
                  <a:pt x="1952" y="3717"/>
                </a:lnTo>
                <a:lnTo>
                  <a:pt x="1207" y="6024"/>
                </a:lnTo>
                <a:lnTo>
                  <a:pt x="3167" y="4595"/>
                </a:lnTo>
                <a:lnTo>
                  <a:pt x="5119" y="6024"/>
                </a:lnTo>
                <a:lnTo>
                  <a:pt x="4374" y="3717"/>
                </a:lnTo>
                <a:lnTo>
                  <a:pt x="6334" y="2298"/>
                </a:lnTo>
                <a:lnTo>
                  <a:pt x="3912" y="2298"/>
                </a:lnTo>
                <a:lnTo>
                  <a:pt x="3167"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0"/>
          <p:cNvSpPr/>
          <p:nvPr/>
        </p:nvSpPr>
        <p:spPr>
          <a:xfrm>
            <a:off x="4675284"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20" y="6024"/>
                </a:lnTo>
                <a:lnTo>
                  <a:pt x="4374" y="3717"/>
                </a:lnTo>
                <a:lnTo>
                  <a:pt x="6335" y="2298"/>
                </a:lnTo>
                <a:lnTo>
                  <a:pt x="3913" y="2298"/>
                </a:lnTo>
                <a:lnTo>
                  <a:pt x="3168"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5158797" y="4784425"/>
            <a:ext cx="270584" cy="257300"/>
          </a:xfrm>
          <a:custGeom>
            <a:avLst/>
            <a:gdLst/>
            <a:ahLst/>
            <a:cxnLst/>
            <a:rect l="l" t="t" r="r" b="b"/>
            <a:pathLst>
              <a:path w="6335" h="6024" extrusionOk="0">
                <a:moveTo>
                  <a:pt x="3168" y="0"/>
                </a:moveTo>
                <a:lnTo>
                  <a:pt x="2423" y="2298"/>
                </a:lnTo>
                <a:lnTo>
                  <a:pt x="1" y="2298"/>
                </a:lnTo>
                <a:lnTo>
                  <a:pt x="1961" y="3717"/>
                </a:lnTo>
                <a:lnTo>
                  <a:pt x="1207" y="6024"/>
                </a:lnTo>
                <a:lnTo>
                  <a:pt x="3168" y="4595"/>
                </a:lnTo>
                <a:lnTo>
                  <a:pt x="5119" y="6024"/>
                </a:lnTo>
                <a:lnTo>
                  <a:pt x="4374" y="3717"/>
                </a:lnTo>
                <a:lnTo>
                  <a:pt x="6335" y="2298"/>
                </a:lnTo>
                <a:lnTo>
                  <a:pt x="3913" y="2298"/>
                </a:lnTo>
                <a:lnTo>
                  <a:pt x="3168" y="0"/>
                </a:lnTo>
                <a:close/>
                <a:moveTo>
                  <a:pt x="5119" y="6024"/>
                </a:moveTo>
                <a:lnTo>
                  <a:pt x="5119" y="6024"/>
                </a:lnTo>
                <a:lnTo>
                  <a:pt x="5119"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5642311"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5" y="2298"/>
                </a:lnTo>
                <a:lnTo>
                  <a:pt x="3913"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6125824" y="4784425"/>
            <a:ext cx="270584" cy="257300"/>
          </a:xfrm>
          <a:custGeom>
            <a:avLst/>
            <a:gdLst/>
            <a:ahLst/>
            <a:cxnLst/>
            <a:rect l="l" t="t" r="r" b="b"/>
            <a:pathLst>
              <a:path w="6335" h="6024" extrusionOk="0">
                <a:moveTo>
                  <a:pt x="3167" y="0"/>
                </a:moveTo>
                <a:lnTo>
                  <a:pt x="2422" y="2298"/>
                </a:lnTo>
                <a:lnTo>
                  <a:pt x="0" y="2298"/>
                </a:lnTo>
                <a:lnTo>
                  <a:pt x="1961" y="3717"/>
                </a:lnTo>
                <a:lnTo>
                  <a:pt x="1207" y="6024"/>
                </a:lnTo>
                <a:lnTo>
                  <a:pt x="3167" y="4595"/>
                </a:lnTo>
                <a:lnTo>
                  <a:pt x="5128" y="6024"/>
                </a:lnTo>
                <a:lnTo>
                  <a:pt x="4374" y="3717"/>
                </a:lnTo>
                <a:lnTo>
                  <a:pt x="6334" y="2298"/>
                </a:lnTo>
                <a:lnTo>
                  <a:pt x="3912" y="2298"/>
                </a:lnTo>
                <a:lnTo>
                  <a:pt x="3167" y="0"/>
                </a:lnTo>
                <a:close/>
                <a:moveTo>
                  <a:pt x="1207" y="6024"/>
                </a:moveTo>
                <a:lnTo>
                  <a:pt x="1207" y="6024"/>
                </a:lnTo>
                <a:lnTo>
                  <a:pt x="1207"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0"/>
          <p:cNvSpPr/>
          <p:nvPr/>
        </p:nvSpPr>
        <p:spPr>
          <a:xfrm>
            <a:off x="6609338" y="4784425"/>
            <a:ext cx="270584" cy="257300"/>
          </a:xfrm>
          <a:custGeom>
            <a:avLst/>
            <a:gdLst/>
            <a:ahLst/>
            <a:cxnLst/>
            <a:rect l="l" t="t" r="r" b="b"/>
            <a:pathLst>
              <a:path w="6335" h="6024" extrusionOk="0">
                <a:moveTo>
                  <a:pt x="3167" y="0"/>
                </a:moveTo>
                <a:lnTo>
                  <a:pt x="2422" y="2298"/>
                </a:lnTo>
                <a:lnTo>
                  <a:pt x="0" y="2298"/>
                </a:lnTo>
                <a:lnTo>
                  <a:pt x="1961" y="3717"/>
                </a:lnTo>
                <a:lnTo>
                  <a:pt x="1215" y="6024"/>
                </a:lnTo>
                <a:lnTo>
                  <a:pt x="3167" y="4595"/>
                </a:lnTo>
                <a:lnTo>
                  <a:pt x="5128" y="6024"/>
                </a:lnTo>
                <a:lnTo>
                  <a:pt x="4374" y="3717"/>
                </a:lnTo>
                <a:lnTo>
                  <a:pt x="6334" y="2298"/>
                </a:lnTo>
                <a:lnTo>
                  <a:pt x="3912" y="2298"/>
                </a:lnTo>
                <a:lnTo>
                  <a:pt x="3167" y="0"/>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0"/>
          <p:cNvSpPr/>
          <p:nvPr/>
        </p:nvSpPr>
        <p:spPr>
          <a:xfrm>
            <a:off x="7092809" y="4784425"/>
            <a:ext cx="270584" cy="257300"/>
          </a:xfrm>
          <a:custGeom>
            <a:avLst/>
            <a:gdLst/>
            <a:ahLst/>
            <a:cxnLst/>
            <a:rect l="l" t="t" r="r" b="b"/>
            <a:pathLst>
              <a:path w="6335" h="6024" extrusionOk="0">
                <a:moveTo>
                  <a:pt x="3168" y="0"/>
                </a:moveTo>
                <a:lnTo>
                  <a:pt x="2423" y="2298"/>
                </a:lnTo>
                <a:lnTo>
                  <a:pt x="1" y="2298"/>
                </a:lnTo>
                <a:lnTo>
                  <a:pt x="1961" y="3717"/>
                </a:lnTo>
                <a:lnTo>
                  <a:pt x="1216" y="6024"/>
                </a:lnTo>
                <a:lnTo>
                  <a:pt x="3168" y="4595"/>
                </a:lnTo>
                <a:lnTo>
                  <a:pt x="5128" y="6024"/>
                </a:lnTo>
                <a:lnTo>
                  <a:pt x="4383" y="3717"/>
                </a:lnTo>
                <a:lnTo>
                  <a:pt x="6335" y="2298"/>
                </a:lnTo>
                <a:lnTo>
                  <a:pt x="3913"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a:off x="7576322" y="4784425"/>
            <a:ext cx="270584" cy="257300"/>
          </a:xfrm>
          <a:custGeom>
            <a:avLst/>
            <a:gdLst/>
            <a:ahLst/>
            <a:cxnLst/>
            <a:rect l="l" t="t" r="r" b="b"/>
            <a:pathLst>
              <a:path w="6335" h="6024" extrusionOk="0">
                <a:moveTo>
                  <a:pt x="3168" y="0"/>
                </a:moveTo>
                <a:lnTo>
                  <a:pt x="2422" y="2298"/>
                </a:lnTo>
                <a:lnTo>
                  <a:pt x="1" y="2298"/>
                </a:lnTo>
                <a:lnTo>
                  <a:pt x="1961" y="3717"/>
                </a:lnTo>
                <a:lnTo>
                  <a:pt x="1216" y="6024"/>
                </a:lnTo>
                <a:lnTo>
                  <a:pt x="3168" y="4595"/>
                </a:lnTo>
                <a:lnTo>
                  <a:pt x="5128" y="6024"/>
                </a:lnTo>
                <a:lnTo>
                  <a:pt x="4383" y="3717"/>
                </a:lnTo>
                <a:lnTo>
                  <a:pt x="6335" y="2298"/>
                </a:lnTo>
                <a:lnTo>
                  <a:pt x="3922" y="2298"/>
                </a:lnTo>
                <a:lnTo>
                  <a:pt x="3168" y="0"/>
                </a:lnTo>
                <a:close/>
                <a:moveTo>
                  <a:pt x="1216" y="6024"/>
                </a:moveTo>
                <a:lnTo>
                  <a:pt x="1216" y="6024"/>
                </a:lnTo>
                <a:lnTo>
                  <a:pt x="1216" y="6024"/>
                </a:lnTo>
                <a:close/>
                <a:moveTo>
                  <a:pt x="5128" y="6024"/>
                </a:moveTo>
                <a:lnTo>
                  <a:pt x="5128" y="6024"/>
                </a:lnTo>
                <a:lnTo>
                  <a:pt x="5128"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a:off x="8059836"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5" y="2298"/>
                </a:lnTo>
                <a:lnTo>
                  <a:pt x="3922"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a:off x="8543349" y="4784425"/>
            <a:ext cx="270584" cy="257300"/>
          </a:xfrm>
          <a:custGeom>
            <a:avLst/>
            <a:gdLst/>
            <a:ahLst/>
            <a:cxnLst/>
            <a:rect l="l" t="t" r="r" b="b"/>
            <a:pathLst>
              <a:path w="6335" h="6024" extrusionOk="0">
                <a:moveTo>
                  <a:pt x="3167" y="0"/>
                </a:moveTo>
                <a:lnTo>
                  <a:pt x="2422" y="2298"/>
                </a:lnTo>
                <a:lnTo>
                  <a:pt x="0" y="2298"/>
                </a:lnTo>
                <a:lnTo>
                  <a:pt x="1961" y="3717"/>
                </a:lnTo>
                <a:lnTo>
                  <a:pt x="1216" y="6024"/>
                </a:lnTo>
                <a:lnTo>
                  <a:pt x="3167" y="4595"/>
                </a:lnTo>
                <a:lnTo>
                  <a:pt x="5128" y="6024"/>
                </a:lnTo>
                <a:lnTo>
                  <a:pt x="4383" y="3717"/>
                </a:lnTo>
                <a:lnTo>
                  <a:pt x="6334" y="2298"/>
                </a:lnTo>
                <a:lnTo>
                  <a:pt x="3921" y="2298"/>
                </a:lnTo>
                <a:lnTo>
                  <a:pt x="3167" y="0"/>
                </a:lnTo>
                <a:close/>
                <a:moveTo>
                  <a:pt x="1216" y="6024"/>
                </a:moveTo>
                <a:lnTo>
                  <a:pt x="1216" y="6024"/>
                </a:lnTo>
                <a:lnTo>
                  <a:pt x="1216" y="6024"/>
                </a:lnTo>
                <a:close/>
              </a:path>
            </a:pathLst>
          </a:custGeom>
          <a:solidFill>
            <a:srgbClr val="DB3D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9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3000"/>
              <a:buFont typeface="Sigmar One"/>
              <a:buNone/>
              <a:defRPr sz="3000">
                <a:solidFill>
                  <a:schemeClr val="dk1"/>
                </a:solidFill>
                <a:latin typeface="Sigmar One"/>
                <a:ea typeface="Sigmar One"/>
                <a:cs typeface="Sigmar One"/>
                <a:sym typeface="Sigmar One"/>
              </a:defRPr>
            </a:lvl1pPr>
            <a:lvl2pPr lvl="1">
              <a:spcBef>
                <a:spcPts val="0"/>
              </a:spcBef>
              <a:spcAft>
                <a:spcPts val="0"/>
              </a:spcAft>
              <a:buClr>
                <a:schemeClr val="dk1"/>
              </a:buClr>
              <a:buSzPts val="2800"/>
              <a:buFont typeface="Sigmar One"/>
              <a:buNone/>
              <a:defRPr sz="2800">
                <a:solidFill>
                  <a:schemeClr val="dk1"/>
                </a:solidFill>
                <a:latin typeface="Sigmar One"/>
                <a:ea typeface="Sigmar One"/>
                <a:cs typeface="Sigmar One"/>
                <a:sym typeface="Sigmar One"/>
              </a:defRPr>
            </a:lvl2pPr>
            <a:lvl3pPr lvl="2">
              <a:spcBef>
                <a:spcPts val="0"/>
              </a:spcBef>
              <a:spcAft>
                <a:spcPts val="0"/>
              </a:spcAft>
              <a:buClr>
                <a:schemeClr val="dk1"/>
              </a:buClr>
              <a:buSzPts val="2800"/>
              <a:buFont typeface="Sigmar One"/>
              <a:buNone/>
              <a:defRPr sz="2800">
                <a:solidFill>
                  <a:schemeClr val="dk1"/>
                </a:solidFill>
                <a:latin typeface="Sigmar One"/>
                <a:ea typeface="Sigmar One"/>
                <a:cs typeface="Sigmar One"/>
                <a:sym typeface="Sigmar One"/>
              </a:defRPr>
            </a:lvl3pPr>
            <a:lvl4pPr lvl="3">
              <a:spcBef>
                <a:spcPts val="0"/>
              </a:spcBef>
              <a:spcAft>
                <a:spcPts val="0"/>
              </a:spcAft>
              <a:buClr>
                <a:schemeClr val="dk1"/>
              </a:buClr>
              <a:buSzPts val="2800"/>
              <a:buFont typeface="Sigmar One"/>
              <a:buNone/>
              <a:defRPr sz="2800">
                <a:solidFill>
                  <a:schemeClr val="dk1"/>
                </a:solidFill>
                <a:latin typeface="Sigmar One"/>
                <a:ea typeface="Sigmar One"/>
                <a:cs typeface="Sigmar One"/>
                <a:sym typeface="Sigmar One"/>
              </a:defRPr>
            </a:lvl4pPr>
            <a:lvl5pPr lvl="4">
              <a:spcBef>
                <a:spcPts val="0"/>
              </a:spcBef>
              <a:spcAft>
                <a:spcPts val="0"/>
              </a:spcAft>
              <a:buClr>
                <a:schemeClr val="dk1"/>
              </a:buClr>
              <a:buSzPts val="2800"/>
              <a:buFont typeface="Sigmar One"/>
              <a:buNone/>
              <a:defRPr sz="2800">
                <a:solidFill>
                  <a:schemeClr val="dk1"/>
                </a:solidFill>
                <a:latin typeface="Sigmar One"/>
                <a:ea typeface="Sigmar One"/>
                <a:cs typeface="Sigmar One"/>
                <a:sym typeface="Sigmar One"/>
              </a:defRPr>
            </a:lvl5pPr>
            <a:lvl6pPr lvl="5">
              <a:spcBef>
                <a:spcPts val="0"/>
              </a:spcBef>
              <a:spcAft>
                <a:spcPts val="0"/>
              </a:spcAft>
              <a:buClr>
                <a:schemeClr val="dk1"/>
              </a:buClr>
              <a:buSzPts val="2800"/>
              <a:buFont typeface="Sigmar One"/>
              <a:buNone/>
              <a:defRPr sz="2800">
                <a:solidFill>
                  <a:schemeClr val="dk1"/>
                </a:solidFill>
                <a:latin typeface="Sigmar One"/>
                <a:ea typeface="Sigmar One"/>
                <a:cs typeface="Sigmar One"/>
                <a:sym typeface="Sigmar One"/>
              </a:defRPr>
            </a:lvl6pPr>
            <a:lvl7pPr lvl="6">
              <a:spcBef>
                <a:spcPts val="0"/>
              </a:spcBef>
              <a:spcAft>
                <a:spcPts val="0"/>
              </a:spcAft>
              <a:buClr>
                <a:schemeClr val="dk1"/>
              </a:buClr>
              <a:buSzPts val="2800"/>
              <a:buFont typeface="Sigmar One"/>
              <a:buNone/>
              <a:defRPr sz="2800">
                <a:solidFill>
                  <a:schemeClr val="dk1"/>
                </a:solidFill>
                <a:latin typeface="Sigmar One"/>
                <a:ea typeface="Sigmar One"/>
                <a:cs typeface="Sigmar One"/>
                <a:sym typeface="Sigmar One"/>
              </a:defRPr>
            </a:lvl7pPr>
            <a:lvl8pPr lvl="7">
              <a:spcBef>
                <a:spcPts val="0"/>
              </a:spcBef>
              <a:spcAft>
                <a:spcPts val="0"/>
              </a:spcAft>
              <a:buClr>
                <a:schemeClr val="dk1"/>
              </a:buClr>
              <a:buSzPts val="2800"/>
              <a:buFont typeface="Sigmar One"/>
              <a:buNone/>
              <a:defRPr sz="2800">
                <a:solidFill>
                  <a:schemeClr val="dk1"/>
                </a:solidFill>
                <a:latin typeface="Sigmar One"/>
                <a:ea typeface="Sigmar One"/>
                <a:cs typeface="Sigmar One"/>
                <a:sym typeface="Sigmar One"/>
              </a:defRPr>
            </a:lvl8pPr>
            <a:lvl9pPr lvl="8">
              <a:spcBef>
                <a:spcPts val="0"/>
              </a:spcBef>
              <a:spcAft>
                <a:spcPts val="0"/>
              </a:spcAft>
              <a:buClr>
                <a:schemeClr val="dk1"/>
              </a:buClr>
              <a:buSzPts val="2800"/>
              <a:buFont typeface="Sigmar One"/>
              <a:buNone/>
              <a:defRPr sz="2800">
                <a:solidFill>
                  <a:schemeClr val="dk1"/>
                </a:solidFill>
                <a:latin typeface="Sigmar One"/>
                <a:ea typeface="Sigmar One"/>
                <a:cs typeface="Sigmar One"/>
                <a:sym typeface="Sigmar One"/>
              </a:defRPr>
            </a:lvl9pPr>
          </a:lstStyle>
          <a:p>
            <a:endParaRPr/>
          </a:p>
        </p:txBody>
      </p:sp>
      <p:sp>
        <p:nvSpPr>
          <p:cNvPr id="7" name="Google Shape;7;p1"/>
          <p:cNvSpPr txBox="1">
            <a:spLocks noGrp="1"/>
          </p:cNvSpPr>
          <p:nvPr>
            <p:ph type="body" idx="1"/>
          </p:nvPr>
        </p:nvSpPr>
        <p:spPr>
          <a:xfrm>
            <a:off x="713100" y="1384450"/>
            <a:ext cx="5007900" cy="3184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marL="914400" lvl="1"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8" r:id="rId9"/>
    <p:sldLayoutId id="2147483659" r:id="rId10"/>
    <p:sldLayoutId id="2147483663" r:id="rId11"/>
    <p:sldLayoutId id="2147483667" r:id="rId12"/>
    <p:sldLayoutId id="2147483668"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cmll.com/"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hyperlink" Target="https://es.wikipedia.org/wiki/Lucha_libre_mexicana" TargetMode="External"/><Relationship Id="rId4" Type="http://schemas.openxmlformats.org/officeDocument/2006/relationships/hyperlink" Target="https://mexicana.cultura.gob.mx/es/repositorio/x2acnp2f9p-4"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5.jpeg"/><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image" Target="../media/image8.jpe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26"/>
          <p:cNvSpPr txBox="1">
            <a:spLocks noGrp="1"/>
          </p:cNvSpPr>
          <p:nvPr>
            <p:ph type="ctrTitle"/>
          </p:nvPr>
        </p:nvSpPr>
        <p:spPr>
          <a:xfrm>
            <a:off x="1476000" y="1035316"/>
            <a:ext cx="6192000" cy="1334400"/>
          </a:xfrm>
          <a:prstGeom prst="rect">
            <a:avLst/>
          </a:prstGeom>
        </p:spPr>
        <p:txBody>
          <a:bodyPr spcFirstLastPara="1" wrap="square" lIns="91425" tIns="91425" rIns="91425" bIns="91425" anchor="ctr" anchorCtr="0">
            <a:noAutofit/>
          </a:bodyPr>
          <a:lstStyle/>
          <a:p>
            <a:pPr marL="0" lvl="0" indent="0" algn="ctr" rtl="0">
              <a:lnSpc>
                <a:spcPct val="75000"/>
              </a:lnSpc>
              <a:spcBef>
                <a:spcPts val="0"/>
              </a:spcBef>
              <a:spcAft>
                <a:spcPts val="0"/>
              </a:spcAft>
              <a:buNone/>
            </a:pPr>
            <a:r>
              <a:rPr lang="es" sz="5500"/>
              <a:t>LA LUCHA LIBRE</a:t>
            </a:r>
            <a:r>
              <a:rPr lang="es" sz="6500"/>
              <a:t> </a:t>
            </a:r>
            <a:r>
              <a:rPr lang="es"/>
              <a:t> </a:t>
            </a:r>
            <a:endParaRPr/>
          </a:p>
        </p:txBody>
      </p:sp>
      <p:grpSp>
        <p:nvGrpSpPr>
          <p:cNvPr id="1252" name="Google Shape;1252;p26"/>
          <p:cNvGrpSpPr/>
          <p:nvPr/>
        </p:nvGrpSpPr>
        <p:grpSpPr>
          <a:xfrm>
            <a:off x="2280295" y="3415184"/>
            <a:ext cx="4583411" cy="693000"/>
            <a:chOff x="2167450" y="3899100"/>
            <a:chExt cx="4802400" cy="693000"/>
          </a:xfrm>
        </p:grpSpPr>
        <p:sp>
          <p:nvSpPr>
            <p:cNvPr id="1253" name="Google Shape;1253;p26"/>
            <p:cNvSpPr/>
            <p:nvPr/>
          </p:nvSpPr>
          <p:spPr>
            <a:xfrm>
              <a:off x="2167450" y="3899100"/>
              <a:ext cx="4802400" cy="69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 name="Google Shape;1254;p26"/>
            <p:cNvGrpSpPr/>
            <p:nvPr/>
          </p:nvGrpSpPr>
          <p:grpSpPr>
            <a:xfrm>
              <a:off x="2167450" y="3971063"/>
              <a:ext cx="4802400" cy="549075"/>
              <a:chOff x="2167450" y="3975825"/>
              <a:chExt cx="4802400" cy="549075"/>
            </a:xfrm>
          </p:grpSpPr>
          <p:cxnSp>
            <p:nvCxnSpPr>
              <p:cNvPr id="1255" name="Google Shape;1255;p26"/>
              <p:cNvCxnSpPr/>
              <p:nvPr/>
            </p:nvCxnSpPr>
            <p:spPr>
              <a:xfrm>
                <a:off x="2167450" y="3975825"/>
                <a:ext cx="4802400" cy="0"/>
              </a:xfrm>
              <a:prstGeom prst="straightConnector1">
                <a:avLst/>
              </a:prstGeom>
              <a:noFill/>
              <a:ln w="38100" cap="flat" cmpd="sng">
                <a:solidFill>
                  <a:schemeClr val="lt1"/>
                </a:solidFill>
                <a:prstDash val="solid"/>
                <a:round/>
                <a:headEnd type="none" w="med" len="med"/>
                <a:tailEnd type="none" w="med" len="med"/>
              </a:ln>
            </p:spPr>
          </p:cxnSp>
          <p:cxnSp>
            <p:nvCxnSpPr>
              <p:cNvPr id="1256" name="Google Shape;1256;p26"/>
              <p:cNvCxnSpPr/>
              <p:nvPr/>
            </p:nvCxnSpPr>
            <p:spPr>
              <a:xfrm>
                <a:off x="2167450" y="4524900"/>
                <a:ext cx="4802400" cy="0"/>
              </a:xfrm>
              <a:prstGeom prst="straightConnector1">
                <a:avLst/>
              </a:prstGeom>
              <a:noFill/>
              <a:ln w="38100" cap="flat" cmpd="sng">
                <a:solidFill>
                  <a:schemeClr val="lt1"/>
                </a:solidFill>
                <a:prstDash val="solid"/>
                <a:round/>
                <a:headEnd type="none" w="med" len="med"/>
                <a:tailEnd type="none" w="med" len="med"/>
              </a:ln>
            </p:spPr>
          </p:cxnSp>
        </p:grpSp>
      </p:grpSp>
      <p:sp>
        <p:nvSpPr>
          <p:cNvPr id="1257" name="Google Shape;1257;p26"/>
          <p:cNvSpPr txBox="1">
            <a:spLocks noGrp="1"/>
          </p:cNvSpPr>
          <p:nvPr>
            <p:ph type="subTitle" idx="1"/>
          </p:nvPr>
        </p:nvSpPr>
        <p:spPr>
          <a:xfrm>
            <a:off x="2175750" y="3542886"/>
            <a:ext cx="4792500" cy="4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solidFill>
                  <a:schemeClr val="lt1"/>
                </a:solidFill>
              </a:rPr>
              <a:t>Presenta: Kevin Osvaldo Panes Landa </a:t>
            </a:r>
            <a:endParaRPr dirty="0">
              <a:solidFill>
                <a:schemeClr val="lt1"/>
              </a:solidFill>
            </a:endParaRPr>
          </a:p>
        </p:txBody>
      </p:sp>
      <p:grpSp>
        <p:nvGrpSpPr>
          <p:cNvPr id="1258" name="Google Shape;1258;p26"/>
          <p:cNvGrpSpPr/>
          <p:nvPr/>
        </p:nvGrpSpPr>
        <p:grpSpPr>
          <a:xfrm>
            <a:off x="7451095" y="747235"/>
            <a:ext cx="3384204" cy="3648945"/>
            <a:chOff x="4476299" y="117797"/>
            <a:chExt cx="1327399" cy="1431408"/>
          </a:xfrm>
        </p:grpSpPr>
        <p:sp>
          <p:nvSpPr>
            <p:cNvPr id="1259" name="Google Shape;1259;p26"/>
            <p:cNvSpPr/>
            <p:nvPr/>
          </p:nvSpPr>
          <p:spPr>
            <a:xfrm>
              <a:off x="4476299" y="117797"/>
              <a:ext cx="1327399" cy="1431408"/>
            </a:xfrm>
            <a:custGeom>
              <a:avLst/>
              <a:gdLst/>
              <a:ahLst/>
              <a:cxnLst/>
              <a:rect l="l" t="t" r="r" b="b"/>
              <a:pathLst>
                <a:path w="33731" h="36374"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72"/>
                    <a:pt x="3239" y="25420"/>
                    <a:pt x="3394" y="25480"/>
                  </a:cubicBezTo>
                  <a:cubicBezTo>
                    <a:pt x="4953" y="29409"/>
                    <a:pt x="7370" y="32469"/>
                    <a:pt x="10240" y="34338"/>
                  </a:cubicBezTo>
                  <a:cubicBezTo>
                    <a:pt x="12276" y="35647"/>
                    <a:pt x="14538" y="36374"/>
                    <a:pt x="16883" y="36374"/>
                  </a:cubicBezTo>
                  <a:cubicBezTo>
                    <a:pt x="19241" y="36374"/>
                    <a:pt x="21503" y="35647"/>
                    <a:pt x="23539" y="34326"/>
                  </a:cubicBezTo>
                  <a:cubicBezTo>
                    <a:pt x="26408" y="32469"/>
                    <a:pt x="28825" y="29373"/>
                    <a:pt x="30385" y="25432"/>
                  </a:cubicBezTo>
                  <a:cubicBezTo>
                    <a:pt x="32100" y="24896"/>
                    <a:pt x="33731" y="20753"/>
                    <a:pt x="33552" y="18967"/>
                  </a:cubicBezTo>
                  <a:cubicBezTo>
                    <a:pt x="33421" y="17524"/>
                    <a:pt x="32397" y="15670"/>
                    <a:pt x="32230" y="15670"/>
                  </a:cubicBezTo>
                  <a:cubicBezTo>
                    <a:pt x="32215" y="15670"/>
                    <a:pt x="32207" y="15685"/>
                    <a:pt x="32207" y="15716"/>
                  </a:cubicBezTo>
                  <a:cubicBezTo>
                    <a:pt x="32207" y="2048"/>
                    <a:pt x="22598" y="0"/>
                    <a:pt x="16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6"/>
            <p:cNvSpPr/>
            <p:nvPr/>
          </p:nvSpPr>
          <p:spPr>
            <a:xfrm>
              <a:off x="4476299" y="117797"/>
              <a:ext cx="1327399" cy="1430936"/>
            </a:xfrm>
            <a:custGeom>
              <a:avLst/>
              <a:gdLst/>
              <a:ahLst/>
              <a:cxnLst/>
              <a:rect l="l" t="t" r="r" b="b"/>
              <a:pathLst>
                <a:path w="33731" h="36362"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60"/>
                    <a:pt x="3239" y="25420"/>
                    <a:pt x="3394" y="25468"/>
                  </a:cubicBezTo>
                  <a:cubicBezTo>
                    <a:pt x="4953" y="29409"/>
                    <a:pt x="7370" y="32469"/>
                    <a:pt x="10240" y="34326"/>
                  </a:cubicBezTo>
                  <a:cubicBezTo>
                    <a:pt x="12276" y="35647"/>
                    <a:pt x="14538" y="36362"/>
                    <a:pt x="16883" y="36362"/>
                  </a:cubicBezTo>
                  <a:cubicBezTo>
                    <a:pt x="19241" y="36362"/>
                    <a:pt x="21503" y="35647"/>
                    <a:pt x="23539" y="34326"/>
                  </a:cubicBezTo>
                  <a:cubicBezTo>
                    <a:pt x="26408" y="32457"/>
                    <a:pt x="28825" y="29373"/>
                    <a:pt x="30385" y="25432"/>
                  </a:cubicBezTo>
                  <a:cubicBezTo>
                    <a:pt x="32100" y="24884"/>
                    <a:pt x="33731" y="20753"/>
                    <a:pt x="33552" y="18955"/>
                  </a:cubicBezTo>
                  <a:cubicBezTo>
                    <a:pt x="33410" y="17513"/>
                    <a:pt x="32396" y="15670"/>
                    <a:pt x="32230" y="15670"/>
                  </a:cubicBezTo>
                  <a:cubicBezTo>
                    <a:pt x="32215" y="15670"/>
                    <a:pt x="32207" y="15685"/>
                    <a:pt x="32207" y="15716"/>
                  </a:cubicBezTo>
                  <a:cubicBezTo>
                    <a:pt x="32207" y="2048"/>
                    <a:pt x="22598" y="0"/>
                    <a:pt x="16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6"/>
            <p:cNvSpPr/>
            <p:nvPr/>
          </p:nvSpPr>
          <p:spPr>
            <a:xfrm>
              <a:off x="4652008" y="144006"/>
              <a:ext cx="1033161" cy="1079124"/>
            </a:xfrm>
            <a:custGeom>
              <a:avLst/>
              <a:gdLst/>
              <a:ahLst/>
              <a:cxnLst/>
              <a:rect l="l" t="t" r="r" b="b"/>
              <a:pathLst>
                <a:path w="26254" h="27422" extrusionOk="0">
                  <a:moveTo>
                    <a:pt x="12145" y="1"/>
                  </a:moveTo>
                  <a:lnTo>
                    <a:pt x="12145" y="1"/>
                  </a:lnTo>
                  <a:cubicBezTo>
                    <a:pt x="12145" y="1"/>
                    <a:pt x="14931" y="3680"/>
                    <a:pt x="12347" y="5347"/>
                  </a:cubicBezTo>
                  <a:cubicBezTo>
                    <a:pt x="11837" y="5678"/>
                    <a:pt x="11332" y="5838"/>
                    <a:pt x="10911" y="5838"/>
                  </a:cubicBezTo>
                  <a:cubicBezTo>
                    <a:pt x="10046" y="5838"/>
                    <a:pt x="9540" y="5160"/>
                    <a:pt x="10085" y="3894"/>
                  </a:cubicBezTo>
                  <a:lnTo>
                    <a:pt x="10085" y="3894"/>
                  </a:lnTo>
                  <a:cubicBezTo>
                    <a:pt x="10085" y="3894"/>
                    <a:pt x="7418" y="4752"/>
                    <a:pt x="9525" y="7454"/>
                  </a:cubicBezTo>
                  <a:cubicBezTo>
                    <a:pt x="11192" y="9193"/>
                    <a:pt x="10192" y="10336"/>
                    <a:pt x="9192" y="10419"/>
                  </a:cubicBezTo>
                  <a:cubicBezTo>
                    <a:pt x="9107" y="10425"/>
                    <a:pt x="9028" y="10429"/>
                    <a:pt x="8954" y="10429"/>
                  </a:cubicBezTo>
                  <a:cubicBezTo>
                    <a:pt x="8085" y="10429"/>
                    <a:pt x="7951" y="9981"/>
                    <a:pt x="7918" y="9169"/>
                  </a:cubicBezTo>
                  <a:cubicBezTo>
                    <a:pt x="7846" y="6907"/>
                    <a:pt x="5453" y="6907"/>
                    <a:pt x="5453" y="6907"/>
                  </a:cubicBezTo>
                  <a:lnTo>
                    <a:pt x="5453" y="6907"/>
                  </a:lnTo>
                  <a:cubicBezTo>
                    <a:pt x="6049" y="7192"/>
                    <a:pt x="7537" y="8681"/>
                    <a:pt x="5453" y="10395"/>
                  </a:cubicBezTo>
                  <a:cubicBezTo>
                    <a:pt x="4286" y="11371"/>
                    <a:pt x="4894" y="13086"/>
                    <a:pt x="5453" y="13896"/>
                  </a:cubicBezTo>
                  <a:cubicBezTo>
                    <a:pt x="6572" y="15491"/>
                    <a:pt x="5977" y="16217"/>
                    <a:pt x="4858" y="16289"/>
                  </a:cubicBezTo>
                  <a:cubicBezTo>
                    <a:pt x="4828" y="16290"/>
                    <a:pt x="4798" y="16291"/>
                    <a:pt x="4768" y="16291"/>
                  </a:cubicBezTo>
                  <a:cubicBezTo>
                    <a:pt x="4123" y="16291"/>
                    <a:pt x="3524" y="15928"/>
                    <a:pt x="3251" y="15336"/>
                  </a:cubicBezTo>
                  <a:cubicBezTo>
                    <a:pt x="4096" y="10336"/>
                    <a:pt x="1" y="9621"/>
                    <a:pt x="0" y="9621"/>
                  </a:cubicBezTo>
                  <a:lnTo>
                    <a:pt x="0" y="9621"/>
                  </a:lnTo>
                  <a:cubicBezTo>
                    <a:pt x="893" y="10050"/>
                    <a:pt x="2751" y="11479"/>
                    <a:pt x="1691" y="14288"/>
                  </a:cubicBezTo>
                  <a:cubicBezTo>
                    <a:pt x="977" y="16193"/>
                    <a:pt x="465" y="18170"/>
                    <a:pt x="131" y="20170"/>
                  </a:cubicBezTo>
                  <a:lnTo>
                    <a:pt x="2834" y="27290"/>
                  </a:lnTo>
                  <a:cubicBezTo>
                    <a:pt x="5072" y="24933"/>
                    <a:pt x="8454" y="19182"/>
                    <a:pt x="10287" y="18468"/>
                  </a:cubicBezTo>
                  <a:cubicBezTo>
                    <a:pt x="10906" y="18223"/>
                    <a:pt x="11725" y="18101"/>
                    <a:pt x="12543" y="18101"/>
                  </a:cubicBezTo>
                  <a:cubicBezTo>
                    <a:pt x="13362" y="18101"/>
                    <a:pt x="14181" y="18223"/>
                    <a:pt x="14800" y="18468"/>
                  </a:cubicBezTo>
                  <a:cubicBezTo>
                    <a:pt x="16669" y="19194"/>
                    <a:pt x="20122" y="24992"/>
                    <a:pt x="22360" y="27421"/>
                  </a:cubicBezTo>
                  <a:lnTo>
                    <a:pt x="24694" y="20170"/>
                  </a:lnTo>
                  <a:cubicBezTo>
                    <a:pt x="24694" y="20170"/>
                    <a:pt x="26253" y="18920"/>
                    <a:pt x="23896" y="15562"/>
                  </a:cubicBezTo>
                  <a:cubicBezTo>
                    <a:pt x="21396" y="11979"/>
                    <a:pt x="23860" y="10109"/>
                    <a:pt x="24872" y="9621"/>
                  </a:cubicBezTo>
                  <a:lnTo>
                    <a:pt x="24872" y="9621"/>
                  </a:lnTo>
                  <a:cubicBezTo>
                    <a:pt x="24872" y="9621"/>
                    <a:pt x="20634" y="10348"/>
                    <a:pt x="21658" y="15562"/>
                  </a:cubicBezTo>
                  <a:cubicBezTo>
                    <a:pt x="21943" y="17027"/>
                    <a:pt x="20884" y="17777"/>
                    <a:pt x="19884" y="17848"/>
                  </a:cubicBezTo>
                  <a:cubicBezTo>
                    <a:pt x="19835" y="17852"/>
                    <a:pt x="19787" y="17854"/>
                    <a:pt x="19739" y="17854"/>
                  </a:cubicBezTo>
                  <a:cubicBezTo>
                    <a:pt x="18551" y="17854"/>
                    <a:pt x="17713" y="16720"/>
                    <a:pt x="19098" y="14717"/>
                  </a:cubicBezTo>
                  <a:cubicBezTo>
                    <a:pt x="19824" y="13669"/>
                    <a:pt x="20634" y="11431"/>
                    <a:pt x="19098" y="10157"/>
                  </a:cubicBezTo>
                  <a:cubicBezTo>
                    <a:pt x="16395" y="7919"/>
                    <a:pt x="18324" y="5978"/>
                    <a:pt x="19098" y="5609"/>
                  </a:cubicBezTo>
                  <a:lnTo>
                    <a:pt x="19098" y="5609"/>
                  </a:lnTo>
                  <a:cubicBezTo>
                    <a:pt x="19097" y="5609"/>
                    <a:pt x="15490" y="6157"/>
                    <a:pt x="16276" y="10157"/>
                  </a:cubicBezTo>
                  <a:cubicBezTo>
                    <a:pt x="16502" y="11288"/>
                    <a:pt x="16407" y="11943"/>
                    <a:pt x="15002" y="11943"/>
                  </a:cubicBezTo>
                  <a:cubicBezTo>
                    <a:pt x="14999" y="11943"/>
                    <a:pt x="14995" y="11943"/>
                    <a:pt x="14992" y="11943"/>
                  </a:cubicBezTo>
                  <a:cubicBezTo>
                    <a:pt x="13519" y="11943"/>
                    <a:pt x="11985" y="9291"/>
                    <a:pt x="15002" y="5609"/>
                  </a:cubicBezTo>
                  <a:cubicBezTo>
                    <a:pt x="17383" y="2692"/>
                    <a:pt x="12145" y="1"/>
                    <a:pt x="12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6"/>
            <p:cNvSpPr/>
            <p:nvPr/>
          </p:nvSpPr>
          <p:spPr>
            <a:xfrm>
              <a:off x="4771483" y="317866"/>
              <a:ext cx="48758" cy="138245"/>
            </a:xfrm>
            <a:custGeom>
              <a:avLst/>
              <a:gdLst/>
              <a:ahLst/>
              <a:cxnLst/>
              <a:rect l="l" t="t" r="r" b="b"/>
              <a:pathLst>
                <a:path w="1239" h="3513" extrusionOk="0">
                  <a:moveTo>
                    <a:pt x="322" y="0"/>
                  </a:moveTo>
                  <a:cubicBezTo>
                    <a:pt x="500" y="310"/>
                    <a:pt x="608" y="655"/>
                    <a:pt x="619" y="1012"/>
                  </a:cubicBezTo>
                  <a:cubicBezTo>
                    <a:pt x="608" y="1369"/>
                    <a:pt x="453" y="1703"/>
                    <a:pt x="179" y="1941"/>
                  </a:cubicBezTo>
                  <a:cubicBezTo>
                    <a:pt x="36" y="2155"/>
                    <a:pt x="0" y="2429"/>
                    <a:pt x="96" y="2679"/>
                  </a:cubicBezTo>
                  <a:cubicBezTo>
                    <a:pt x="215" y="3012"/>
                    <a:pt x="560" y="3298"/>
                    <a:pt x="917" y="3513"/>
                  </a:cubicBezTo>
                  <a:cubicBezTo>
                    <a:pt x="727" y="3203"/>
                    <a:pt x="631" y="2858"/>
                    <a:pt x="619" y="2500"/>
                  </a:cubicBezTo>
                  <a:cubicBezTo>
                    <a:pt x="631" y="2143"/>
                    <a:pt x="786" y="1810"/>
                    <a:pt x="1060" y="1572"/>
                  </a:cubicBezTo>
                  <a:cubicBezTo>
                    <a:pt x="1203" y="1357"/>
                    <a:pt x="1239" y="1084"/>
                    <a:pt x="1143" y="834"/>
                  </a:cubicBezTo>
                  <a:cubicBezTo>
                    <a:pt x="1024" y="500"/>
                    <a:pt x="679" y="214"/>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6"/>
            <p:cNvSpPr/>
            <p:nvPr/>
          </p:nvSpPr>
          <p:spPr>
            <a:xfrm>
              <a:off x="5460702" y="317866"/>
              <a:ext cx="48758" cy="138245"/>
            </a:xfrm>
            <a:custGeom>
              <a:avLst/>
              <a:gdLst/>
              <a:ahLst/>
              <a:cxnLst/>
              <a:rect l="l" t="t" r="r" b="b"/>
              <a:pathLst>
                <a:path w="1239" h="3513" extrusionOk="0">
                  <a:moveTo>
                    <a:pt x="917" y="0"/>
                  </a:moveTo>
                  <a:lnTo>
                    <a:pt x="917" y="0"/>
                  </a:lnTo>
                  <a:cubicBezTo>
                    <a:pt x="560" y="214"/>
                    <a:pt x="215" y="500"/>
                    <a:pt x="96" y="834"/>
                  </a:cubicBezTo>
                  <a:cubicBezTo>
                    <a:pt x="0" y="1084"/>
                    <a:pt x="36" y="1357"/>
                    <a:pt x="179" y="1572"/>
                  </a:cubicBezTo>
                  <a:cubicBezTo>
                    <a:pt x="453" y="1810"/>
                    <a:pt x="608" y="2143"/>
                    <a:pt x="620" y="2500"/>
                  </a:cubicBezTo>
                  <a:cubicBezTo>
                    <a:pt x="608" y="2858"/>
                    <a:pt x="512" y="3203"/>
                    <a:pt x="322" y="3513"/>
                  </a:cubicBezTo>
                  <a:cubicBezTo>
                    <a:pt x="679" y="3298"/>
                    <a:pt x="1024" y="3012"/>
                    <a:pt x="1143" y="2679"/>
                  </a:cubicBezTo>
                  <a:cubicBezTo>
                    <a:pt x="1239" y="2429"/>
                    <a:pt x="1203" y="2155"/>
                    <a:pt x="1060" y="1941"/>
                  </a:cubicBezTo>
                  <a:cubicBezTo>
                    <a:pt x="786" y="1703"/>
                    <a:pt x="631" y="1369"/>
                    <a:pt x="620" y="1012"/>
                  </a:cubicBezTo>
                  <a:cubicBezTo>
                    <a:pt x="631" y="655"/>
                    <a:pt x="739" y="310"/>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6"/>
            <p:cNvSpPr/>
            <p:nvPr/>
          </p:nvSpPr>
          <p:spPr>
            <a:xfrm>
              <a:off x="4697933" y="395154"/>
              <a:ext cx="875239" cy="586195"/>
            </a:xfrm>
            <a:custGeom>
              <a:avLst/>
              <a:gdLst/>
              <a:ahLst/>
              <a:cxnLst/>
              <a:rect l="l" t="t" r="r" b="b"/>
              <a:pathLst>
                <a:path w="22241" h="14896" extrusionOk="0">
                  <a:moveTo>
                    <a:pt x="11430" y="1"/>
                  </a:moveTo>
                  <a:lnTo>
                    <a:pt x="11430" y="1"/>
                  </a:lnTo>
                  <a:cubicBezTo>
                    <a:pt x="10890" y="181"/>
                    <a:pt x="10319" y="276"/>
                    <a:pt x="9746" y="276"/>
                  </a:cubicBezTo>
                  <a:cubicBezTo>
                    <a:pt x="9712" y="276"/>
                    <a:pt x="9678" y="275"/>
                    <a:pt x="9644" y="275"/>
                  </a:cubicBezTo>
                  <a:lnTo>
                    <a:pt x="9644" y="275"/>
                  </a:lnTo>
                  <a:cubicBezTo>
                    <a:pt x="9739" y="441"/>
                    <a:pt x="9846" y="608"/>
                    <a:pt x="9966" y="763"/>
                  </a:cubicBezTo>
                  <a:cubicBezTo>
                    <a:pt x="10227" y="1025"/>
                    <a:pt x="10442" y="1310"/>
                    <a:pt x="10632" y="1632"/>
                  </a:cubicBezTo>
                  <a:cubicBezTo>
                    <a:pt x="10835" y="1060"/>
                    <a:pt x="11097" y="513"/>
                    <a:pt x="11430" y="1"/>
                  </a:cubicBezTo>
                  <a:close/>
                  <a:moveTo>
                    <a:pt x="10442" y="4025"/>
                  </a:moveTo>
                  <a:lnTo>
                    <a:pt x="10382" y="4085"/>
                  </a:lnTo>
                  <a:cubicBezTo>
                    <a:pt x="9906" y="4513"/>
                    <a:pt x="9168" y="4775"/>
                    <a:pt x="8311" y="4847"/>
                  </a:cubicBezTo>
                  <a:cubicBezTo>
                    <a:pt x="8132" y="4858"/>
                    <a:pt x="7953" y="4870"/>
                    <a:pt x="7787" y="4870"/>
                  </a:cubicBezTo>
                  <a:cubicBezTo>
                    <a:pt x="6822" y="4870"/>
                    <a:pt x="6203" y="4692"/>
                    <a:pt x="5798" y="4430"/>
                  </a:cubicBezTo>
                  <a:lnTo>
                    <a:pt x="5798" y="4430"/>
                  </a:lnTo>
                  <a:cubicBezTo>
                    <a:pt x="5001" y="5073"/>
                    <a:pt x="5417" y="6502"/>
                    <a:pt x="5941" y="7252"/>
                  </a:cubicBezTo>
                  <a:cubicBezTo>
                    <a:pt x="6810" y="8502"/>
                    <a:pt x="6846" y="9454"/>
                    <a:pt x="6036" y="10073"/>
                  </a:cubicBezTo>
                  <a:cubicBezTo>
                    <a:pt x="5572" y="10431"/>
                    <a:pt x="4822" y="10669"/>
                    <a:pt x="3941" y="10728"/>
                  </a:cubicBezTo>
                  <a:cubicBezTo>
                    <a:pt x="3811" y="10740"/>
                    <a:pt x="3680" y="10745"/>
                    <a:pt x="3550" y="10745"/>
                  </a:cubicBezTo>
                  <a:cubicBezTo>
                    <a:pt x="2857" y="10745"/>
                    <a:pt x="2167" y="10586"/>
                    <a:pt x="1536" y="10276"/>
                  </a:cubicBezTo>
                  <a:cubicBezTo>
                    <a:pt x="1369" y="10192"/>
                    <a:pt x="1214" y="10097"/>
                    <a:pt x="1060" y="9978"/>
                  </a:cubicBezTo>
                  <a:lnTo>
                    <a:pt x="1060" y="9978"/>
                  </a:lnTo>
                  <a:cubicBezTo>
                    <a:pt x="0" y="13086"/>
                    <a:pt x="1774" y="14693"/>
                    <a:pt x="1798" y="14705"/>
                  </a:cubicBezTo>
                  <a:lnTo>
                    <a:pt x="1869" y="14776"/>
                  </a:lnTo>
                  <a:cubicBezTo>
                    <a:pt x="4036" y="13145"/>
                    <a:pt x="6525" y="13443"/>
                    <a:pt x="8013" y="12859"/>
                  </a:cubicBezTo>
                  <a:cubicBezTo>
                    <a:pt x="8930" y="12502"/>
                    <a:pt x="10120" y="12300"/>
                    <a:pt x="11370" y="12300"/>
                  </a:cubicBezTo>
                  <a:cubicBezTo>
                    <a:pt x="12633" y="12300"/>
                    <a:pt x="13823" y="12490"/>
                    <a:pt x="14740" y="12848"/>
                  </a:cubicBezTo>
                  <a:cubicBezTo>
                    <a:pt x="16276" y="13443"/>
                    <a:pt x="18848" y="13193"/>
                    <a:pt x="21038" y="14895"/>
                  </a:cubicBezTo>
                  <a:lnTo>
                    <a:pt x="21134" y="14788"/>
                  </a:lnTo>
                  <a:cubicBezTo>
                    <a:pt x="21979" y="13705"/>
                    <a:pt x="22241" y="12288"/>
                    <a:pt x="21848" y="10978"/>
                  </a:cubicBezTo>
                  <a:lnTo>
                    <a:pt x="21848" y="10978"/>
                  </a:lnTo>
                  <a:cubicBezTo>
                    <a:pt x="21265" y="11764"/>
                    <a:pt x="20157" y="12193"/>
                    <a:pt x="18990" y="12288"/>
                  </a:cubicBezTo>
                  <a:cubicBezTo>
                    <a:pt x="18860" y="12297"/>
                    <a:pt x="18730" y="12301"/>
                    <a:pt x="18602" y="12301"/>
                  </a:cubicBezTo>
                  <a:cubicBezTo>
                    <a:pt x="17720" y="12301"/>
                    <a:pt x="16896" y="12092"/>
                    <a:pt x="16335" y="11728"/>
                  </a:cubicBezTo>
                  <a:cubicBezTo>
                    <a:pt x="15204" y="10990"/>
                    <a:pt x="15180" y="9657"/>
                    <a:pt x="16276" y="8073"/>
                  </a:cubicBezTo>
                  <a:cubicBezTo>
                    <a:pt x="16871" y="7228"/>
                    <a:pt x="17324" y="5847"/>
                    <a:pt x="16907" y="4847"/>
                  </a:cubicBezTo>
                  <a:lnTo>
                    <a:pt x="16907" y="4847"/>
                  </a:lnTo>
                  <a:cubicBezTo>
                    <a:pt x="16847" y="5275"/>
                    <a:pt x="16609" y="5656"/>
                    <a:pt x="16050" y="5942"/>
                  </a:cubicBezTo>
                  <a:cubicBezTo>
                    <a:pt x="15669" y="6144"/>
                    <a:pt x="14990" y="6382"/>
                    <a:pt x="13859" y="6394"/>
                  </a:cubicBezTo>
                  <a:cubicBezTo>
                    <a:pt x="13323" y="6394"/>
                    <a:pt x="12383" y="6311"/>
                    <a:pt x="11597" y="5775"/>
                  </a:cubicBezTo>
                  <a:cubicBezTo>
                    <a:pt x="11001" y="5359"/>
                    <a:pt x="10597" y="4739"/>
                    <a:pt x="10442" y="40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6"/>
            <p:cNvSpPr/>
            <p:nvPr/>
          </p:nvSpPr>
          <p:spPr>
            <a:xfrm>
              <a:off x="4552210" y="629892"/>
              <a:ext cx="1176994" cy="854658"/>
            </a:xfrm>
            <a:custGeom>
              <a:avLst/>
              <a:gdLst/>
              <a:ahLst/>
              <a:cxnLst/>
              <a:rect l="l" t="t" r="r" b="b"/>
              <a:pathLst>
                <a:path w="29909" h="21718" extrusionOk="0">
                  <a:moveTo>
                    <a:pt x="2893" y="1"/>
                  </a:moveTo>
                  <a:cubicBezTo>
                    <a:pt x="2381" y="1"/>
                    <a:pt x="1893" y="191"/>
                    <a:pt x="1512" y="525"/>
                  </a:cubicBezTo>
                  <a:cubicBezTo>
                    <a:pt x="643" y="1299"/>
                    <a:pt x="0" y="3049"/>
                    <a:pt x="441" y="4894"/>
                  </a:cubicBezTo>
                  <a:cubicBezTo>
                    <a:pt x="834" y="6609"/>
                    <a:pt x="2239" y="8907"/>
                    <a:pt x="6620" y="10109"/>
                  </a:cubicBezTo>
                  <a:cubicBezTo>
                    <a:pt x="7084" y="10228"/>
                    <a:pt x="7561" y="10300"/>
                    <a:pt x="8049" y="10300"/>
                  </a:cubicBezTo>
                  <a:cubicBezTo>
                    <a:pt x="8918" y="10288"/>
                    <a:pt x="9787" y="10109"/>
                    <a:pt x="10585" y="9764"/>
                  </a:cubicBezTo>
                  <a:lnTo>
                    <a:pt x="10585" y="9764"/>
                  </a:lnTo>
                  <a:cubicBezTo>
                    <a:pt x="10323" y="10419"/>
                    <a:pt x="10287" y="11157"/>
                    <a:pt x="10501" y="11847"/>
                  </a:cubicBezTo>
                  <a:cubicBezTo>
                    <a:pt x="9513" y="12157"/>
                    <a:pt x="8573" y="12621"/>
                    <a:pt x="7882" y="13300"/>
                  </a:cubicBezTo>
                  <a:cubicBezTo>
                    <a:pt x="6739" y="14455"/>
                    <a:pt x="6763" y="16550"/>
                    <a:pt x="6787" y="17170"/>
                  </a:cubicBezTo>
                  <a:cubicBezTo>
                    <a:pt x="6846" y="18122"/>
                    <a:pt x="7084" y="19420"/>
                    <a:pt x="8025" y="20158"/>
                  </a:cubicBezTo>
                  <a:cubicBezTo>
                    <a:pt x="8192" y="20301"/>
                    <a:pt x="8346" y="20432"/>
                    <a:pt x="8489" y="20551"/>
                  </a:cubicBezTo>
                  <a:cubicBezTo>
                    <a:pt x="9168" y="21122"/>
                    <a:pt x="9847" y="21718"/>
                    <a:pt x="10835" y="21718"/>
                  </a:cubicBezTo>
                  <a:cubicBezTo>
                    <a:pt x="11799" y="21718"/>
                    <a:pt x="12609" y="21158"/>
                    <a:pt x="13240" y="20051"/>
                  </a:cubicBezTo>
                  <a:cubicBezTo>
                    <a:pt x="13430" y="19706"/>
                    <a:pt x="14133" y="19360"/>
                    <a:pt x="15073" y="19360"/>
                  </a:cubicBezTo>
                  <a:cubicBezTo>
                    <a:pt x="16026" y="19360"/>
                    <a:pt x="16728" y="19706"/>
                    <a:pt x="16919" y="20051"/>
                  </a:cubicBezTo>
                  <a:cubicBezTo>
                    <a:pt x="17550" y="21158"/>
                    <a:pt x="18348" y="21718"/>
                    <a:pt x="19312" y="21718"/>
                  </a:cubicBezTo>
                  <a:cubicBezTo>
                    <a:pt x="20300" y="21718"/>
                    <a:pt x="20991" y="21122"/>
                    <a:pt x="21658" y="20563"/>
                  </a:cubicBezTo>
                  <a:cubicBezTo>
                    <a:pt x="21812" y="20432"/>
                    <a:pt x="21955" y="20301"/>
                    <a:pt x="22134" y="20158"/>
                  </a:cubicBezTo>
                  <a:cubicBezTo>
                    <a:pt x="23063" y="19420"/>
                    <a:pt x="23325" y="18122"/>
                    <a:pt x="23360" y="17170"/>
                  </a:cubicBezTo>
                  <a:cubicBezTo>
                    <a:pt x="23396" y="16550"/>
                    <a:pt x="23420" y="14443"/>
                    <a:pt x="22265" y="13300"/>
                  </a:cubicBezTo>
                  <a:cubicBezTo>
                    <a:pt x="21527" y="12562"/>
                    <a:pt x="20503" y="12086"/>
                    <a:pt x="19431" y="11776"/>
                  </a:cubicBezTo>
                  <a:cubicBezTo>
                    <a:pt x="19610" y="11109"/>
                    <a:pt x="19574" y="10407"/>
                    <a:pt x="19324" y="9764"/>
                  </a:cubicBezTo>
                  <a:lnTo>
                    <a:pt x="19324" y="9764"/>
                  </a:lnTo>
                  <a:cubicBezTo>
                    <a:pt x="20122" y="10121"/>
                    <a:pt x="20991" y="10312"/>
                    <a:pt x="21860" y="10312"/>
                  </a:cubicBezTo>
                  <a:cubicBezTo>
                    <a:pt x="22348" y="10312"/>
                    <a:pt x="22824" y="10252"/>
                    <a:pt x="23289" y="10121"/>
                  </a:cubicBezTo>
                  <a:cubicBezTo>
                    <a:pt x="27670" y="8918"/>
                    <a:pt x="29075" y="6621"/>
                    <a:pt x="29468" y="4918"/>
                  </a:cubicBezTo>
                  <a:cubicBezTo>
                    <a:pt x="29909" y="3049"/>
                    <a:pt x="29266" y="1299"/>
                    <a:pt x="28397" y="537"/>
                  </a:cubicBezTo>
                  <a:cubicBezTo>
                    <a:pt x="28016" y="191"/>
                    <a:pt x="27516" y="1"/>
                    <a:pt x="27015" y="1"/>
                  </a:cubicBezTo>
                  <a:cubicBezTo>
                    <a:pt x="26396" y="1"/>
                    <a:pt x="25920" y="263"/>
                    <a:pt x="25539" y="465"/>
                  </a:cubicBezTo>
                  <a:cubicBezTo>
                    <a:pt x="25360" y="572"/>
                    <a:pt x="25182" y="656"/>
                    <a:pt x="24979" y="715"/>
                  </a:cubicBezTo>
                  <a:cubicBezTo>
                    <a:pt x="24384" y="834"/>
                    <a:pt x="23765" y="906"/>
                    <a:pt x="23146" y="941"/>
                  </a:cubicBezTo>
                  <a:cubicBezTo>
                    <a:pt x="22372" y="1013"/>
                    <a:pt x="21634" y="1072"/>
                    <a:pt x="20943" y="1310"/>
                  </a:cubicBezTo>
                  <a:cubicBezTo>
                    <a:pt x="17740" y="2453"/>
                    <a:pt x="16978" y="4394"/>
                    <a:pt x="16907" y="5859"/>
                  </a:cubicBezTo>
                  <a:cubicBezTo>
                    <a:pt x="16359" y="5341"/>
                    <a:pt x="15657" y="5082"/>
                    <a:pt x="14954" y="5082"/>
                  </a:cubicBezTo>
                  <a:cubicBezTo>
                    <a:pt x="14252" y="5082"/>
                    <a:pt x="13549" y="5341"/>
                    <a:pt x="13002" y="5859"/>
                  </a:cubicBezTo>
                  <a:cubicBezTo>
                    <a:pt x="12930" y="4394"/>
                    <a:pt x="12168" y="2453"/>
                    <a:pt x="8966" y="1310"/>
                  </a:cubicBezTo>
                  <a:cubicBezTo>
                    <a:pt x="8275" y="1060"/>
                    <a:pt x="7537" y="1013"/>
                    <a:pt x="6763" y="941"/>
                  </a:cubicBezTo>
                  <a:cubicBezTo>
                    <a:pt x="6144" y="906"/>
                    <a:pt x="5525" y="834"/>
                    <a:pt x="4929" y="715"/>
                  </a:cubicBezTo>
                  <a:cubicBezTo>
                    <a:pt x="4727" y="656"/>
                    <a:pt x="4548" y="572"/>
                    <a:pt x="4370" y="465"/>
                  </a:cubicBezTo>
                  <a:cubicBezTo>
                    <a:pt x="3989" y="263"/>
                    <a:pt x="3513" y="1"/>
                    <a:pt x="28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6"/>
            <p:cNvSpPr/>
            <p:nvPr/>
          </p:nvSpPr>
          <p:spPr>
            <a:xfrm>
              <a:off x="4583574" y="698876"/>
              <a:ext cx="419380" cy="267243"/>
            </a:xfrm>
            <a:custGeom>
              <a:avLst/>
              <a:gdLst/>
              <a:ahLst/>
              <a:cxnLst/>
              <a:rect l="l" t="t" r="r" b="b"/>
              <a:pathLst>
                <a:path w="10657" h="6791" extrusionOk="0">
                  <a:moveTo>
                    <a:pt x="2099" y="0"/>
                  </a:moveTo>
                  <a:cubicBezTo>
                    <a:pt x="2020" y="0"/>
                    <a:pt x="1947" y="24"/>
                    <a:pt x="1882" y="81"/>
                  </a:cubicBezTo>
                  <a:cubicBezTo>
                    <a:pt x="1061" y="819"/>
                    <a:pt x="1" y="4939"/>
                    <a:pt x="6287" y="6665"/>
                  </a:cubicBezTo>
                  <a:cubicBezTo>
                    <a:pt x="6595" y="6751"/>
                    <a:pt x="6923" y="6790"/>
                    <a:pt x="7254" y="6790"/>
                  </a:cubicBezTo>
                  <a:cubicBezTo>
                    <a:pt x="8626" y="6790"/>
                    <a:pt x="10053" y="6114"/>
                    <a:pt x="10312" y="5260"/>
                  </a:cubicBezTo>
                  <a:cubicBezTo>
                    <a:pt x="10657" y="4153"/>
                    <a:pt x="10657" y="2308"/>
                    <a:pt x="7573" y="1212"/>
                  </a:cubicBezTo>
                  <a:cubicBezTo>
                    <a:pt x="6680" y="891"/>
                    <a:pt x="5299" y="1010"/>
                    <a:pt x="3763" y="677"/>
                  </a:cubicBezTo>
                  <a:cubicBezTo>
                    <a:pt x="2999" y="520"/>
                    <a:pt x="2469" y="0"/>
                    <a:pt x="2099"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6"/>
            <p:cNvSpPr/>
            <p:nvPr/>
          </p:nvSpPr>
          <p:spPr>
            <a:xfrm>
              <a:off x="5278421" y="699113"/>
              <a:ext cx="419380" cy="267440"/>
            </a:xfrm>
            <a:custGeom>
              <a:avLst/>
              <a:gdLst/>
              <a:ahLst/>
              <a:cxnLst/>
              <a:rect l="l" t="t" r="r" b="b"/>
              <a:pathLst>
                <a:path w="10657" h="6796" extrusionOk="0">
                  <a:moveTo>
                    <a:pt x="8552" y="1"/>
                  </a:moveTo>
                  <a:cubicBezTo>
                    <a:pt x="8183" y="1"/>
                    <a:pt x="7654" y="517"/>
                    <a:pt x="6895" y="683"/>
                  </a:cubicBezTo>
                  <a:cubicBezTo>
                    <a:pt x="5359" y="1004"/>
                    <a:pt x="3978" y="897"/>
                    <a:pt x="3085" y="1206"/>
                  </a:cubicBezTo>
                  <a:cubicBezTo>
                    <a:pt x="1" y="2314"/>
                    <a:pt x="1" y="4159"/>
                    <a:pt x="346" y="5266"/>
                  </a:cubicBezTo>
                  <a:cubicBezTo>
                    <a:pt x="606" y="6112"/>
                    <a:pt x="2037" y="6795"/>
                    <a:pt x="3412" y="6795"/>
                  </a:cubicBezTo>
                  <a:cubicBezTo>
                    <a:pt x="3740" y="6795"/>
                    <a:pt x="4065" y="6756"/>
                    <a:pt x="4370" y="6671"/>
                  </a:cubicBezTo>
                  <a:cubicBezTo>
                    <a:pt x="10657" y="4933"/>
                    <a:pt x="9597" y="813"/>
                    <a:pt x="8776" y="87"/>
                  </a:cubicBezTo>
                  <a:cubicBezTo>
                    <a:pt x="8709" y="26"/>
                    <a:pt x="8634" y="1"/>
                    <a:pt x="855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6"/>
            <p:cNvSpPr/>
            <p:nvPr/>
          </p:nvSpPr>
          <p:spPr>
            <a:xfrm>
              <a:off x="4838461" y="833265"/>
              <a:ext cx="70323" cy="35142"/>
            </a:xfrm>
            <a:custGeom>
              <a:avLst/>
              <a:gdLst/>
              <a:ahLst/>
              <a:cxnLst/>
              <a:rect l="l" t="t" r="r" b="b"/>
              <a:pathLst>
                <a:path w="1787" h="893" extrusionOk="0">
                  <a:moveTo>
                    <a:pt x="1" y="0"/>
                  </a:moveTo>
                  <a:cubicBezTo>
                    <a:pt x="1" y="500"/>
                    <a:pt x="406" y="893"/>
                    <a:pt x="894" y="893"/>
                  </a:cubicBezTo>
                  <a:cubicBezTo>
                    <a:pt x="1394" y="893"/>
                    <a:pt x="1787" y="50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6"/>
            <p:cNvSpPr/>
            <p:nvPr/>
          </p:nvSpPr>
          <p:spPr>
            <a:xfrm>
              <a:off x="5011848" y="898945"/>
              <a:ext cx="257720" cy="212661"/>
            </a:xfrm>
            <a:custGeom>
              <a:avLst/>
              <a:gdLst/>
              <a:ahLst/>
              <a:cxnLst/>
              <a:rect l="l" t="t" r="r" b="b"/>
              <a:pathLst>
                <a:path w="6549" h="5404" extrusionOk="0">
                  <a:moveTo>
                    <a:pt x="3276" y="1"/>
                  </a:moveTo>
                  <a:cubicBezTo>
                    <a:pt x="2822" y="1"/>
                    <a:pt x="2370" y="302"/>
                    <a:pt x="2024" y="903"/>
                  </a:cubicBezTo>
                  <a:lnTo>
                    <a:pt x="703" y="3213"/>
                  </a:lnTo>
                  <a:cubicBezTo>
                    <a:pt x="0" y="4415"/>
                    <a:pt x="703" y="5403"/>
                    <a:pt x="2250" y="5403"/>
                  </a:cubicBezTo>
                  <a:lnTo>
                    <a:pt x="4310" y="5403"/>
                  </a:lnTo>
                  <a:cubicBezTo>
                    <a:pt x="5846" y="5403"/>
                    <a:pt x="6549" y="4415"/>
                    <a:pt x="5846" y="3213"/>
                  </a:cubicBezTo>
                  <a:lnTo>
                    <a:pt x="4536" y="903"/>
                  </a:lnTo>
                  <a:cubicBezTo>
                    <a:pt x="4185" y="302"/>
                    <a:pt x="3730" y="1"/>
                    <a:pt x="3276"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6"/>
            <p:cNvSpPr/>
            <p:nvPr/>
          </p:nvSpPr>
          <p:spPr>
            <a:xfrm>
              <a:off x="4878757" y="1139782"/>
              <a:ext cx="533738" cy="275271"/>
            </a:xfrm>
            <a:custGeom>
              <a:avLst/>
              <a:gdLst/>
              <a:ahLst/>
              <a:cxnLst/>
              <a:rect l="l" t="t" r="r" b="b"/>
              <a:pathLst>
                <a:path w="13563" h="6995" extrusionOk="0">
                  <a:moveTo>
                    <a:pt x="6780" y="1"/>
                  </a:moveTo>
                  <a:cubicBezTo>
                    <a:pt x="4329" y="1"/>
                    <a:pt x="1876" y="528"/>
                    <a:pt x="822" y="1581"/>
                  </a:cubicBezTo>
                  <a:cubicBezTo>
                    <a:pt x="72" y="2331"/>
                    <a:pt x="1" y="5165"/>
                    <a:pt x="822" y="5832"/>
                  </a:cubicBezTo>
                  <a:cubicBezTo>
                    <a:pt x="1604" y="6462"/>
                    <a:pt x="2091" y="6994"/>
                    <a:pt x="2535" y="6994"/>
                  </a:cubicBezTo>
                  <a:cubicBezTo>
                    <a:pt x="2821" y="6994"/>
                    <a:pt x="3089" y="6773"/>
                    <a:pt x="3406" y="6213"/>
                  </a:cubicBezTo>
                  <a:cubicBezTo>
                    <a:pt x="4001" y="5165"/>
                    <a:pt x="5388" y="4641"/>
                    <a:pt x="6775" y="4641"/>
                  </a:cubicBezTo>
                  <a:cubicBezTo>
                    <a:pt x="8163" y="4641"/>
                    <a:pt x="9550" y="5165"/>
                    <a:pt x="10145" y="6213"/>
                  </a:cubicBezTo>
                  <a:cubicBezTo>
                    <a:pt x="10462" y="6773"/>
                    <a:pt x="10730" y="6994"/>
                    <a:pt x="11016" y="6994"/>
                  </a:cubicBezTo>
                  <a:cubicBezTo>
                    <a:pt x="11460" y="6994"/>
                    <a:pt x="11947" y="6462"/>
                    <a:pt x="12729" y="5832"/>
                  </a:cubicBezTo>
                  <a:cubicBezTo>
                    <a:pt x="13562" y="5165"/>
                    <a:pt x="13491" y="2331"/>
                    <a:pt x="12729" y="1581"/>
                  </a:cubicBezTo>
                  <a:cubicBezTo>
                    <a:pt x="11681" y="528"/>
                    <a:pt x="9231" y="1"/>
                    <a:pt x="6780"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6"/>
            <p:cNvSpPr/>
            <p:nvPr/>
          </p:nvSpPr>
          <p:spPr>
            <a:xfrm>
              <a:off x="5008070" y="1227302"/>
              <a:ext cx="264764" cy="67490"/>
            </a:xfrm>
            <a:custGeom>
              <a:avLst/>
              <a:gdLst/>
              <a:ahLst/>
              <a:cxnLst/>
              <a:rect l="l" t="t" r="r" b="b"/>
              <a:pathLst>
                <a:path w="6728" h="1715" extrusionOk="0">
                  <a:moveTo>
                    <a:pt x="1025" y="0"/>
                  </a:moveTo>
                  <a:lnTo>
                    <a:pt x="1" y="1715"/>
                  </a:lnTo>
                  <a:lnTo>
                    <a:pt x="1" y="1715"/>
                  </a:lnTo>
                  <a:lnTo>
                    <a:pt x="1311" y="703"/>
                  </a:lnTo>
                  <a:lnTo>
                    <a:pt x="5430" y="703"/>
                  </a:lnTo>
                  <a:lnTo>
                    <a:pt x="6728" y="1715"/>
                  </a:lnTo>
                  <a:lnTo>
                    <a:pt x="5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6"/>
            <p:cNvSpPr/>
            <p:nvPr/>
          </p:nvSpPr>
          <p:spPr>
            <a:xfrm>
              <a:off x="5372159" y="833265"/>
              <a:ext cx="70323" cy="35142"/>
            </a:xfrm>
            <a:custGeom>
              <a:avLst/>
              <a:gdLst/>
              <a:ahLst/>
              <a:cxnLst/>
              <a:rect l="l" t="t" r="r" b="b"/>
              <a:pathLst>
                <a:path w="1787" h="893" extrusionOk="0">
                  <a:moveTo>
                    <a:pt x="0" y="0"/>
                  </a:moveTo>
                  <a:cubicBezTo>
                    <a:pt x="0" y="500"/>
                    <a:pt x="405" y="893"/>
                    <a:pt x="893" y="893"/>
                  </a:cubicBezTo>
                  <a:cubicBezTo>
                    <a:pt x="1393" y="893"/>
                    <a:pt x="1786" y="50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26"/>
          <p:cNvGrpSpPr/>
          <p:nvPr/>
        </p:nvGrpSpPr>
        <p:grpSpPr>
          <a:xfrm>
            <a:off x="-1691311" y="747595"/>
            <a:ext cx="3384204" cy="3648313"/>
            <a:chOff x="4476249" y="1842471"/>
            <a:chExt cx="1327399" cy="1430936"/>
          </a:xfrm>
        </p:grpSpPr>
        <p:sp>
          <p:nvSpPr>
            <p:cNvPr id="1274" name="Google Shape;1274;p26"/>
            <p:cNvSpPr/>
            <p:nvPr/>
          </p:nvSpPr>
          <p:spPr>
            <a:xfrm>
              <a:off x="4476249" y="1842471"/>
              <a:ext cx="1327399" cy="1430936"/>
            </a:xfrm>
            <a:custGeom>
              <a:avLst/>
              <a:gdLst/>
              <a:ahLst/>
              <a:cxnLst/>
              <a:rect l="l" t="t" r="r" b="b"/>
              <a:pathLst>
                <a:path w="33731" h="36362"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60"/>
                    <a:pt x="3239" y="25420"/>
                    <a:pt x="3394" y="25467"/>
                  </a:cubicBezTo>
                  <a:cubicBezTo>
                    <a:pt x="4953" y="29408"/>
                    <a:pt x="7370" y="32468"/>
                    <a:pt x="10240" y="34326"/>
                  </a:cubicBezTo>
                  <a:cubicBezTo>
                    <a:pt x="12276" y="35647"/>
                    <a:pt x="14538" y="36362"/>
                    <a:pt x="16883" y="36362"/>
                  </a:cubicBezTo>
                  <a:cubicBezTo>
                    <a:pt x="19241" y="36362"/>
                    <a:pt x="21503" y="35647"/>
                    <a:pt x="23539" y="34326"/>
                  </a:cubicBezTo>
                  <a:cubicBezTo>
                    <a:pt x="26408" y="32456"/>
                    <a:pt x="28825" y="29361"/>
                    <a:pt x="30385" y="25432"/>
                  </a:cubicBezTo>
                  <a:cubicBezTo>
                    <a:pt x="32100" y="24884"/>
                    <a:pt x="33731" y="20753"/>
                    <a:pt x="33552" y="18955"/>
                  </a:cubicBezTo>
                  <a:cubicBezTo>
                    <a:pt x="33410" y="17523"/>
                    <a:pt x="32395" y="15670"/>
                    <a:pt x="32230" y="15670"/>
                  </a:cubicBezTo>
                  <a:cubicBezTo>
                    <a:pt x="32215" y="15670"/>
                    <a:pt x="32207" y="15685"/>
                    <a:pt x="32207" y="15716"/>
                  </a:cubicBezTo>
                  <a:cubicBezTo>
                    <a:pt x="32207" y="2048"/>
                    <a:pt x="22610" y="0"/>
                    <a:pt x="16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6"/>
            <p:cNvSpPr/>
            <p:nvPr/>
          </p:nvSpPr>
          <p:spPr>
            <a:xfrm>
              <a:off x="4476249" y="1842471"/>
              <a:ext cx="1327399" cy="1430936"/>
            </a:xfrm>
            <a:custGeom>
              <a:avLst/>
              <a:gdLst/>
              <a:ahLst/>
              <a:cxnLst/>
              <a:rect l="l" t="t" r="r" b="b"/>
              <a:pathLst>
                <a:path w="33731" h="36362"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60"/>
                    <a:pt x="3239" y="25420"/>
                    <a:pt x="3394" y="25467"/>
                  </a:cubicBezTo>
                  <a:cubicBezTo>
                    <a:pt x="4953" y="29408"/>
                    <a:pt x="7370" y="32468"/>
                    <a:pt x="10240" y="34326"/>
                  </a:cubicBezTo>
                  <a:cubicBezTo>
                    <a:pt x="12276" y="35647"/>
                    <a:pt x="14538" y="36362"/>
                    <a:pt x="16883" y="36362"/>
                  </a:cubicBezTo>
                  <a:cubicBezTo>
                    <a:pt x="19241" y="36362"/>
                    <a:pt x="21503" y="35647"/>
                    <a:pt x="23539" y="34326"/>
                  </a:cubicBezTo>
                  <a:cubicBezTo>
                    <a:pt x="26408" y="32456"/>
                    <a:pt x="28825" y="29361"/>
                    <a:pt x="30385" y="25432"/>
                  </a:cubicBezTo>
                  <a:cubicBezTo>
                    <a:pt x="32100" y="24884"/>
                    <a:pt x="33731" y="20753"/>
                    <a:pt x="33552" y="18955"/>
                  </a:cubicBezTo>
                  <a:cubicBezTo>
                    <a:pt x="33410" y="17523"/>
                    <a:pt x="32395" y="15670"/>
                    <a:pt x="32230" y="15670"/>
                  </a:cubicBezTo>
                  <a:cubicBezTo>
                    <a:pt x="32215" y="15670"/>
                    <a:pt x="32207" y="15685"/>
                    <a:pt x="32207" y="15716"/>
                  </a:cubicBezTo>
                  <a:cubicBezTo>
                    <a:pt x="32207" y="2048"/>
                    <a:pt x="22610" y="0"/>
                    <a:pt x="16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6"/>
            <p:cNvSpPr/>
            <p:nvPr/>
          </p:nvSpPr>
          <p:spPr>
            <a:xfrm>
              <a:off x="5239955" y="2101094"/>
              <a:ext cx="514495" cy="826048"/>
            </a:xfrm>
            <a:custGeom>
              <a:avLst/>
              <a:gdLst/>
              <a:ahLst/>
              <a:cxnLst/>
              <a:rect l="l" t="t" r="r" b="b"/>
              <a:pathLst>
                <a:path w="13074" h="20991" extrusionOk="0">
                  <a:moveTo>
                    <a:pt x="4573" y="0"/>
                  </a:moveTo>
                  <a:lnTo>
                    <a:pt x="5251" y="2858"/>
                  </a:lnTo>
                  <a:cubicBezTo>
                    <a:pt x="5311" y="3120"/>
                    <a:pt x="5370" y="3382"/>
                    <a:pt x="5430" y="3644"/>
                  </a:cubicBezTo>
                  <a:cubicBezTo>
                    <a:pt x="5227" y="3536"/>
                    <a:pt x="5037" y="3429"/>
                    <a:pt x="4834" y="3322"/>
                  </a:cubicBezTo>
                  <a:lnTo>
                    <a:pt x="2227" y="1965"/>
                  </a:lnTo>
                  <a:lnTo>
                    <a:pt x="2810" y="4382"/>
                  </a:lnTo>
                  <a:lnTo>
                    <a:pt x="2810" y="4382"/>
                  </a:lnTo>
                  <a:lnTo>
                    <a:pt x="441" y="3167"/>
                  </a:lnTo>
                  <a:lnTo>
                    <a:pt x="1120" y="6025"/>
                  </a:lnTo>
                  <a:cubicBezTo>
                    <a:pt x="1167" y="6203"/>
                    <a:pt x="1215" y="6394"/>
                    <a:pt x="1251" y="6596"/>
                  </a:cubicBezTo>
                  <a:lnTo>
                    <a:pt x="72" y="5977"/>
                  </a:lnTo>
                  <a:lnTo>
                    <a:pt x="751" y="8847"/>
                  </a:lnTo>
                  <a:cubicBezTo>
                    <a:pt x="1096" y="10347"/>
                    <a:pt x="1251" y="11871"/>
                    <a:pt x="1239" y="13407"/>
                  </a:cubicBezTo>
                  <a:cubicBezTo>
                    <a:pt x="1239" y="13835"/>
                    <a:pt x="1227" y="14288"/>
                    <a:pt x="1203" y="14776"/>
                  </a:cubicBezTo>
                  <a:lnTo>
                    <a:pt x="1179" y="14871"/>
                  </a:lnTo>
                  <a:cubicBezTo>
                    <a:pt x="1155" y="15014"/>
                    <a:pt x="1120" y="15169"/>
                    <a:pt x="1084" y="15300"/>
                  </a:cubicBezTo>
                  <a:lnTo>
                    <a:pt x="370" y="18169"/>
                  </a:lnTo>
                  <a:lnTo>
                    <a:pt x="370" y="18169"/>
                  </a:lnTo>
                  <a:lnTo>
                    <a:pt x="751" y="17979"/>
                  </a:lnTo>
                  <a:lnTo>
                    <a:pt x="751" y="17979"/>
                  </a:lnTo>
                  <a:lnTo>
                    <a:pt x="715" y="18122"/>
                  </a:lnTo>
                  <a:lnTo>
                    <a:pt x="1" y="20991"/>
                  </a:lnTo>
                  <a:lnTo>
                    <a:pt x="1" y="20991"/>
                  </a:lnTo>
                  <a:lnTo>
                    <a:pt x="2227" y="19848"/>
                  </a:lnTo>
                  <a:lnTo>
                    <a:pt x="2227" y="19848"/>
                  </a:lnTo>
                  <a:lnTo>
                    <a:pt x="2144" y="20205"/>
                  </a:lnTo>
                  <a:lnTo>
                    <a:pt x="4739" y="18872"/>
                  </a:lnTo>
                  <a:lnTo>
                    <a:pt x="4739" y="18872"/>
                  </a:lnTo>
                  <a:lnTo>
                    <a:pt x="4477" y="19943"/>
                  </a:lnTo>
                  <a:lnTo>
                    <a:pt x="4477" y="19943"/>
                  </a:lnTo>
                  <a:lnTo>
                    <a:pt x="7109" y="18586"/>
                  </a:lnTo>
                  <a:cubicBezTo>
                    <a:pt x="10573" y="16812"/>
                    <a:pt x="12752" y="13931"/>
                    <a:pt x="13074" y="10764"/>
                  </a:cubicBezTo>
                  <a:cubicBezTo>
                    <a:pt x="12737" y="9838"/>
                    <a:pt x="12261" y="9042"/>
                    <a:pt x="12155" y="9042"/>
                  </a:cubicBezTo>
                  <a:cubicBezTo>
                    <a:pt x="12141" y="9042"/>
                    <a:pt x="12133" y="9056"/>
                    <a:pt x="12133" y="9085"/>
                  </a:cubicBezTo>
                  <a:cubicBezTo>
                    <a:pt x="12133" y="7918"/>
                    <a:pt x="12050" y="6763"/>
                    <a:pt x="11883" y="5608"/>
                  </a:cubicBezTo>
                  <a:cubicBezTo>
                    <a:pt x="10859" y="3906"/>
                    <a:pt x="9252" y="2429"/>
                    <a:pt x="7180" y="1358"/>
                  </a:cubicBezTo>
                  <a:lnTo>
                    <a:pt x="45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6"/>
            <p:cNvSpPr/>
            <p:nvPr/>
          </p:nvSpPr>
          <p:spPr>
            <a:xfrm>
              <a:off x="4525911" y="2101566"/>
              <a:ext cx="514022" cy="825576"/>
            </a:xfrm>
            <a:custGeom>
              <a:avLst/>
              <a:gdLst/>
              <a:ahLst/>
              <a:cxnLst/>
              <a:rect l="l" t="t" r="r" b="b"/>
              <a:pathLst>
                <a:path w="13062" h="20979" extrusionOk="0">
                  <a:moveTo>
                    <a:pt x="8490" y="0"/>
                  </a:moveTo>
                  <a:lnTo>
                    <a:pt x="5882" y="1346"/>
                  </a:lnTo>
                  <a:cubicBezTo>
                    <a:pt x="3846" y="2405"/>
                    <a:pt x="2251" y="3858"/>
                    <a:pt x="1227" y="5513"/>
                  </a:cubicBezTo>
                  <a:cubicBezTo>
                    <a:pt x="1048" y="6690"/>
                    <a:pt x="965" y="7880"/>
                    <a:pt x="977" y="9069"/>
                  </a:cubicBezTo>
                  <a:lnTo>
                    <a:pt x="977" y="9069"/>
                  </a:lnTo>
                  <a:cubicBezTo>
                    <a:pt x="976" y="9042"/>
                    <a:pt x="969" y="9029"/>
                    <a:pt x="955" y="9029"/>
                  </a:cubicBezTo>
                  <a:cubicBezTo>
                    <a:pt x="847" y="9029"/>
                    <a:pt x="349" y="9889"/>
                    <a:pt x="0" y="10871"/>
                  </a:cubicBezTo>
                  <a:cubicBezTo>
                    <a:pt x="358" y="14002"/>
                    <a:pt x="2525" y="16824"/>
                    <a:pt x="5954" y="18586"/>
                  </a:cubicBezTo>
                  <a:lnTo>
                    <a:pt x="8585" y="19943"/>
                  </a:lnTo>
                  <a:lnTo>
                    <a:pt x="8323" y="18860"/>
                  </a:lnTo>
                  <a:lnTo>
                    <a:pt x="10930" y="20205"/>
                  </a:lnTo>
                  <a:lnTo>
                    <a:pt x="10930" y="20205"/>
                  </a:lnTo>
                  <a:lnTo>
                    <a:pt x="10835" y="19848"/>
                  </a:lnTo>
                  <a:lnTo>
                    <a:pt x="10835" y="19848"/>
                  </a:lnTo>
                  <a:lnTo>
                    <a:pt x="13062" y="20979"/>
                  </a:lnTo>
                  <a:lnTo>
                    <a:pt x="13062" y="20979"/>
                  </a:lnTo>
                  <a:lnTo>
                    <a:pt x="12335" y="18110"/>
                  </a:lnTo>
                  <a:lnTo>
                    <a:pt x="12300" y="17955"/>
                  </a:lnTo>
                  <a:lnTo>
                    <a:pt x="12300" y="17955"/>
                  </a:lnTo>
                  <a:lnTo>
                    <a:pt x="12681" y="18157"/>
                  </a:lnTo>
                  <a:lnTo>
                    <a:pt x="11966" y="15288"/>
                  </a:lnTo>
                  <a:cubicBezTo>
                    <a:pt x="11930" y="15145"/>
                    <a:pt x="11895" y="15002"/>
                    <a:pt x="11871" y="14859"/>
                  </a:cubicBezTo>
                  <a:lnTo>
                    <a:pt x="11859" y="14764"/>
                  </a:lnTo>
                  <a:cubicBezTo>
                    <a:pt x="11823" y="14276"/>
                    <a:pt x="11811" y="13823"/>
                    <a:pt x="11811" y="13395"/>
                  </a:cubicBezTo>
                  <a:cubicBezTo>
                    <a:pt x="11800" y="11859"/>
                    <a:pt x="11966" y="10323"/>
                    <a:pt x="12300" y="8823"/>
                  </a:cubicBezTo>
                  <a:lnTo>
                    <a:pt x="12990" y="5965"/>
                  </a:lnTo>
                  <a:lnTo>
                    <a:pt x="11800" y="6572"/>
                  </a:lnTo>
                  <a:cubicBezTo>
                    <a:pt x="11847" y="6382"/>
                    <a:pt x="11883" y="6191"/>
                    <a:pt x="11930" y="6013"/>
                  </a:cubicBezTo>
                  <a:lnTo>
                    <a:pt x="12609" y="3143"/>
                  </a:lnTo>
                  <a:lnTo>
                    <a:pt x="10252" y="4370"/>
                  </a:lnTo>
                  <a:lnTo>
                    <a:pt x="10847" y="1953"/>
                  </a:lnTo>
                  <a:lnTo>
                    <a:pt x="10847" y="1953"/>
                  </a:lnTo>
                  <a:lnTo>
                    <a:pt x="8228" y="3322"/>
                  </a:lnTo>
                  <a:cubicBezTo>
                    <a:pt x="8025" y="3417"/>
                    <a:pt x="7835" y="3536"/>
                    <a:pt x="7632" y="3643"/>
                  </a:cubicBezTo>
                  <a:cubicBezTo>
                    <a:pt x="7692" y="3382"/>
                    <a:pt x="7751" y="3108"/>
                    <a:pt x="7811" y="2858"/>
                  </a:cubicBezTo>
                  <a:lnTo>
                    <a:pt x="84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6"/>
            <p:cNvSpPr/>
            <p:nvPr/>
          </p:nvSpPr>
          <p:spPr>
            <a:xfrm>
              <a:off x="4864182" y="1893511"/>
              <a:ext cx="561363" cy="726762"/>
            </a:xfrm>
            <a:custGeom>
              <a:avLst/>
              <a:gdLst/>
              <a:ahLst/>
              <a:cxnLst/>
              <a:rect l="l" t="t" r="r" b="b"/>
              <a:pathLst>
                <a:path w="14265" h="18468" extrusionOk="0">
                  <a:moveTo>
                    <a:pt x="1775" y="1"/>
                  </a:moveTo>
                  <a:cubicBezTo>
                    <a:pt x="1477" y="84"/>
                    <a:pt x="1179" y="179"/>
                    <a:pt x="882" y="287"/>
                  </a:cubicBezTo>
                  <a:lnTo>
                    <a:pt x="1441" y="1370"/>
                  </a:lnTo>
                  <a:cubicBezTo>
                    <a:pt x="2013" y="2430"/>
                    <a:pt x="2715" y="3418"/>
                    <a:pt x="3525" y="4287"/>
                  </a:cubicBezTo>
                  <a:cubicBezTo>
                    <a:pt x="3156" y="4097"/>
                    <a:pt x="2799" y="3870"/>
                    <a:pt x="2453" y="3608"/>
                  </a:cubicBezTo>
                  <a:lnTo>
                    <a:pt x="25" y="1692"/>
                  </a:lnTo>
                  <a:lnTo>
                    <a:pt x="1441" y="4442"/>
                  </a:lnTo>
                  <a:cubicBezTo>
                    <a:pt x="2001" y="5501"/>
                    <a:pt x="2703" y="6490"/>
                    <a:pt x="3525" y="7359"/>
                  </a:cubicBezTo>
                  <a:cubicBezTo>
                    <a:pt x="3144" y="7168"/>
                    <a:pt x="2787" y="6942"/>
                    <a:pt x="2453" y="6680"/>
                  </a:cubicBezTo>
                  <a:lnTo>
                    <a:pt x="13" y="4763"/>
                  </a:lnTo>
                  <a:lnTo>
                    <a:pt x="1429" y="7514"/>
                  </a:lnTo>
                  <a:cubicBezTo>
                    <a:pt x="2001" y="8573"/>
                    <a:pt x="2703" y="9562"/>
                    <a:pt x="3513" y="10431"/>
                  </a:cubicBezTo>
                  <a:cubicBezTo>
                    <a:pt x="3144" y="10240"/>
                    <a:pt x="2787" y="10014"/>
                    <a:pt x="2442" y="9752"/>
                  </a:cubicBezTo>
                  <a:lnTo>
                    <a:pt x="1429" y="10585"/>
                  </a:lnTo>
                  <a:cubicBezTo>
                    <a:pt x="1989" y="11645"/>
                    <a:pt x="2692" y="12633"/>
                    <a:pt x="3513" y="13502"/>
                  </a:cubicBezTo>
                  <a:cubicBezTo>
                    <a:pt x="3132" y="13312"/>
                    <a:pt x="2775" y="13086"/>
                    <a:pt x="2442" y="12836"/>
                  </a:cubicBezTo>
                  <a:lnTo>
                    <a:pt x="1" y="10907"/>
                  </a:lnTo>
                  <a:lnTo>
                    <a:pt x="1453" y="13669"/>
                  </a:lnTo>
                  <a:cubicBezTo>
                    <a:pt x="1549" y="13860"/>
                    <a:pt x="3954" y="18467"/>
                    <a:pt x="7144" y="18467"/>
                  </a:cubicBezTo>
                  <a:cubicBezTo>
                    <a:pt x="10335" y="18467"/>
                    <a:pt x="12740" y="13860"/>
                    <a:pt x="12836" y="13669"/>
                  </a:cubicBezTo>
                  <a:lnTo>
                    <a:pt x="14264" y="10883"/>
                  </a:lnTo>
                  <a:lnTo>
                    <a:pt x="11824" y="12836"/>
                  </a:lnTo>
                  <a:cubicBezTo>
                    <a:pt x="11478" y="13086"/>
                    <a:pt x="11121" y="13312"/>
                    <a:pt x="10740" y="13514"/>
                  </a:cubicBezTo>
                  <a:cubicBezTo>
                    <a:pt x="11562" y="12633"/>
                    <a:pt x="12264" y="11657"/>
                    <a:pt x="12836" y="10597"/>
                  </a:cubicBezTo>
                  <a:lnTo>
                    <a:pt x="11824" y="9764"/>
                  </a:lnTo>
                  <a:cubicBezTo>
                    <a:pt x="11478" y="10014"/>
                    <a:pt x="11121" y="10240"/>
                    <a:pt x="10740" y="10443"/>
                  </a:cubicBezTo>
                  <a:cubicBezTo>
                    <a:pt x="11562" y="9562"/>
                    <a:pt x="12264" y="8585"/>
                    <a:pt x="12836" y="7526"/>
                  </a:cubicBezTo>
                  <a:lnTo>
                    <a:pt x="14264" y="4739"/>
                  </a:lnTo>
                  <a:lnTo>
                    <a:pt x="11824" y="6680"/>
                  </a:lnTo>
                  <a:cubicBezTo>
                    <a:pt x="11478" y="6942"/>
                    <a:pt x="11121" y="7168"/>
                    <a:pt x="10740" y="7371"/>
                  </a:cubicBezTo>
                  <a:cubicBezTo>
                    <a:pt x="11562" y="6490"/>
                    <a:pt x="12264" y="5501"/>
                    <a:pt x="12836" y="4442"/>
                  </a:cubicBezTo>
                  <a:lnTo>
                    <a:pt x="14264" y="1668"/>
                  </a:lnTo>
                  <a:lnTo>
                    <a:pt x="14264" y="1668"/>
                  </a:lnTo>
                  <a:lnTo>
                    <a:pt x="11824" y="3608"/>
                  </a:lnTo>
                  <a:cubicBezTo>
                    <a:pt x="11478" y="3870"/>
                    <a:pt x="11121" y="4097"/>
                    <a:pt x="10740" y="4299"/>
                  </a:cubicBezTo>
                  <a:cubicBezTo>
                    <a:pt x="11562" y="3418"/>
                    <a:pt x="12264" y="2430"/>
                    <a:pt x="12836" y="1370"/>
                  </a:cubicBezTo>
                  <a:lnTo>
                    <a:pt x="13360" y="358"/>
                  </a:lnTo>
                  <a:cubicBezTo>
                    <a:pt x="13050" y="239"/>
                    <a:pt x="12740" y="144"/>
                    <a:pt x="12431" y="60"/>
                  </a:cubicBezTo>
                  <a:lnTo>
                    <a:pt x="11824" y="549"/>
                  </a:lnTo>
                  <a:cubicBezTo>
                    <a:pt x="11800" y="560"/>
                    <a:pt x="9692" y="2215"/>
                    <a:pt x="7144" y="2215"/>
                  </a:cubicBezTo>
                  <a:cubicBezTo>
                    <a:pt x="4597" y="2215"/>
                    <a:pt x="2489" y="572"/>
                    <a:pt x="2465" y="549"/>
                  </a:cubicBezTo>
                  <a:lnTo>
                    <a:pt x="1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6"/>
            <p:cNvSpPr/>
            <p:nvPr/>
          </p:nvSpPr>
          <p:spPr>
            <a:xfrm>
              <a:off x="4944775" y="1935696"/>
              <a:ext cx="401120" cy="174804"/>
            </a:xfrm>
            <a:custGeom>
              <a:avLst/>
              <a:gdLst/>
              <a:ahLst/>
              <a:cxnLst/>
              <a:rect l="l" t="t" r="r" b="b"/>
              <a:pathLst>
                <a:path w="10193" h="4442" extrusionOk="0">
                  <a:moveTo>
                    <a:pt x="1" y="0"/>
                  </a:moveTo>
                  <a:cubicBezTo>
                    <a:pt x="1" y="1"/>
                    <a:pt x="2287" y="4441"/>
                    <a:pt x="5096" y="4441"/>
                  </a:cubicBezTo>
                  <a:cubicBezTo>
                    <a:pt x="7906" y="4441"/>
                    <a:pt x="10192" y="1"/>
                    <a:pt x="10192" y="0"/>
                  </a:cubicBezTo>
                  <a:lnTo>
                    <a:pt x="10192" y="0"/>
                  </a:lnTo>
                  <a:cubicBezTo>
                    <a:pt x="10192" y="1"/>
                    <a:pt x="7906" y="1810"/>
                    <a:pt x="5096" y="1810"/>
                  </a:cubicBezTo>
                  <a:cubicBezTo>
                    <a:pt x="2275" y="1810"/>
                    <a:pt x="1" y="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6"/>
            <p:cNvSpPr/>
            <p:nvPr/>
          </p:nvSpPr>
          <p:spPr>
            <a:xfrm>
              <a:off x="4944775" y="2056586"/>
              <a:ext cx="401120" cy="174804"/>
            </a:xfrm>
            <a:custGeom>
              <a:avLst/>
              <a:gdLst/>
              <a:ahLst/>
              <a:cxnLst/>
              <a:rect l="l" t="t" r="r" b="b"/>
              <a:pathLst>
                <a:path w="10193" h="4442" extrusionOk="0">
                  <a:moveTo>
                    <a:pt x="1" y="0"/>
                  </a:moveTo>
                  <a:cubicBezTo>
                    <a:pt x="1" y="1"/>
                    <a:pt x="2287" y="4441"/>
                    <a:pt x="5096" y="4441"/>
                  </a:cubicBezTo>
                  <a:cubicBezTo>
                    <a:pt x="7906" y="4441"/>
                    <a:pt x="10192" y="1"/>
                    <a:pt x="10192" y="0"/>
                  </a:cubicBezTo>
                  <a:lnTo>
                    <a:pt x="10192" y="0"/>
                  </a:lnTo>
                  <a:cubicBezTo>
                    <a:pt x="10192" y="0"/>
                    <a:pt x="7906" y="1810"/>
                    <a:pt x="5096" y="1810"/>
                  </a:cubicBezTo>
                  <a:cubicBezTo>
                    <a:pt x="2275" y="1810"/>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6"/>
            <p:cNvSpPr/>
            <p:nvPr/>
          </p:nvSpPr>
          <p:spPr>
            <a:xfrm>
              <a:off x="4944775" y="2177437"/>
              <a:ext cx="401120" cy="174843"/>
            </a:xfrm>
            <a:custGeom>
              <a:avLst/>
              <a:gdLst/>
              <a:ahLst/>
              <a:cxnLst/>
              <a:rect l="l" t="t" r="r" b="b"/>
              <a:pathLst>
                <a:path w="10193" h="4443" extrusionOk="0">
                  <a:moveTo>
                    <a:pt x="1" y="1"/>
                  </a:moveTo>
                  <a:cubicBezTo>
                    <a:pt x="1" y="1"/>
                    <a:pt x="2287" y="4442"/>
                    <a:pt x="5096" y="4442"/>
                  </a:cubicBezTo>
                  <a:cubicBezTo>
                    <a:pt x="7906" y="4442"/>
                    <a:pt x="10192" y="1"/>
                    <a:pt x="10192" y="1"/>
                  </a:cubicBezTo>
                  <a:lnTo>
                    <a:pt x="10192" y="1"/>
                  </a:lnTo>
                  <a:cubicBezTo>
                    <a:pt x="10192" y="1"/>
                    <a:pt x="7906" y="1823"/>
                    <a:pt x="5096" y="1823"/>
                  </a:cubicBezTo>
                  <a:cubicBezTo>
                    <a:pt x="2275" y="1823"/>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6"/>
            <p:cNvSpPr/>
            <p:nvPr/>
          </p:nvSpPr>
          <p:spPr>
            <a:xfrm>
              <a:off x="4944775" y="2298327"/>
              <a:ext cx="401120" cy="174804"/>
            </a:xfrm>
            <a:custGeom>
              <a:avLst/>
              <a:gdLst/>
              <a:ahLst/>
              <a:cxnLst/>
              <a:rect l="l" t="t" r="r" b="b"/>
              <a:pathLst>
                <a:path w="10193" h="4442" extrusionOk="0">
                  <a:moveTo>
                    <a:pt x="1" y="1"/>
                  </a:moveTo>
                  <a:cubicBezTo>
                    <a:pt x="1" y="1"/>
                    <a:pt x="2287" y="4442"/>
                    <a:pt x="5096" y="4442"/>
                  </a:cubicBezTo>
                  <a:cubicBezTo>
                    <a:pt x="7906" y="4442"/>
                    <a:pt x="10192" y="1"/>
                    <a:pt x="10192" y="1"/>
                  </a:cubicBezTo>
                  <a:lnTo>
                    <a:pt x="10192" y="1"/>
                  </a:lnTo>
                  <a:cubicBezTo>
                    <a:pt x="10192" y="1"/>
                    <a:pt x="7906" y="1822"/>
                    <a:pt x="5096" y="1822"/>
                  </a:cubicBezTo>
                  <a:cubicBezTo>
                    <a:pt x="2275" y="1822"/>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6"/>
            <p:cNvSpPr/>
            <p:nvPr/>
          </p:nvSpPr>
          <p:spPr>
            <a:xfrm>
              <a:off x="4944775" y="2419217"/>
              <a:ext cx="401120" cy="174804"/>
            </a:xfrm>
            <a:custGeom>
              <a:avLst/>
              <a:gdLst/>
              <a:ahLst/>
              <a:cxnLst/>
              <a:rect l="l" t="t" r="r" b="b"/>
              <a:pathLst>
                <a:path w="10193" h="4442" extrusionOk="0">
                  <a:moveTo>
                    <a:pt x="1" y="1"/>
                  </a:moveTo>
                  <a:cubicBezTo>
                    <a:pt x="1" y="1"/>
                    <a:pt x="2287" y="4442"/>
                    <a:pt x="5096" y="4442"/>
                  </a:cubicBezTo>
                  <a:cubicBezTo>
                    <a:pt x="7906" y="4442"/>
                    <a:pt x="10192" y="1"/>
                    <a:pt x="10192" y="1"/>
                  </a:cubicBezTo>
                  <a:lnTo>
                    <a:pt x="10192" y="1"/>
                  </a:lnTo>
                  <a:cubicBezTo>
                    <a:pt x="10192" y="1"/>
                    <a:pt x="7906" y="1822"/>
                    <a:pt x="5096" y="1822"/>
                  </a:cubicBezTo>
                  <a:cubicBezTo>
                    <a:pt x="2275" y="1822"/>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6"/>
            <p:cNvSpPr/>
            <p:nvPr/>
          </p:nvSpPr>
          <p:spPr>
            <a:xfrm>
              <a:off x="4935881" y="2545734"/>
              <a:ext cx="419380" cy="182753"/>
            </a:xfrm>
            <a:custGeom>
              <a:avLst/>
              <a:gdLst/>
              <a:ahLst/>
              <a:cxnLst/>
              <a:rect l="l" t="t" r="r" b="b"/>
              <a:pathLst>
                <a:path w="10657" h="4644" extrusionOk="0">
                  <a:moveTo>
                    <a:pt x="0" y="0"/>
                  </a:moveTo>
                  <a:lnTo>
                    <a:pt x="0" y="0"/>
                  </a:lnTo>
                  <a:cubicBezTo>
                    <a:pt x="1" y="1"/>
                    <a:pt x="2382" y="4644"/>
                    <a:pt x="5322" y="4644"/>
                  </a:cubicBezTo>
                  <a:cubicBezTo>
                    <a:pt x="8275" y="4644"/>
                    <a:pt x="10656" y="1"/>
                    <a:pt x="10656" y="0"/>
                  </a:cubicBezTo>
                  <a:lnTo>
                    <a:pt x="10656" y="0"/>
                  </a:lnTo>
                  <a:cubicBezTo>
                    <a:pt x="10656" y="1"/>
                    <a:pt x="8275" y="1905"/>
                    <a:pt x="5322" y="1905"/>
                  </a:cubicBezTo>
                  <a:cubicBezTo>
                    <a:pt x="2382" y="1905"/>
                    <a:pt x="1" y="1"/>
                    <a:pt x="0" y="0"/>
                  </a:cubicBezTo>
                  <a:close/>
                </a:path>
              </a:pathLst>
            </a:custGeom>
            <a:solidFill>
              <a:srgbClr val="E23C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6"/>
            <p:cNvSpPr/>
            <p:nvPr/>
          </p:nvSpPr>
          <p:spPr>
            <a:xfrm>
              <a:off x="5319132" y="2201363"/>
              <a:ext cx="384238" cy="625547"/>
            </a:xfrm>
            <a:custGeom>
              <a:avLst/>
              <a:gdLst/>
              <a:ahLst/>
              <a:cxnLst/>
              <a:rect l="l" t="t" r="r" b="b"/>
              <a:pathLst>
                <a:path w="9764" h="15896" extrusionOk="0">
                  <a:moveTo>
                    <a:pt x="4549" y="0"/>
                  </a:moveTo>
                  <a:lnTo>
                    <a:pt x="4549" y="0"/>
                  </a:lnTo>
                  <a:cubicBezTo>
                    <a:pt x="4882" y="1417"/>
                    <a:pt x="5097" y="2870"/>
                    <a:pt x="5216" y="4334"/>
                  </a:cubicBezTo>
                  <a:cubicBezTo>
                    <a:pt x="4370" y="3358"/>
                    <a:pt x="3346" y="2548"/>
                    <a:pt x="2203" y="1977"/>
                  </a:cubicBezTo>
                  <a:lnTo>
                    <a:pt x="2203" y="1977"/>
                  </a:lnTo>
                  <a:cubicBezTo>
                    <a:pt x="2430" y="2965"/>
                    <a:pt x="2608" y="3977"/>
                    <a:pt x="2715" y="4989"/>
                  </a:cubicBezTo>
                  <a:cubicBezTo>
                    <a:pt x="2084" y="4239"/>
                    <a:pt x="1298" y="3608"/>
                    <a:pt x="429" y="3167"/>
                  </a:cubicBezTo>
                  <a:lnTo>
                    <a:pt x="429" y="3167"/>
                  </a:lnTo>
                  <a:cubicBezTo>
                    <a:pt x="679" y="4251"/>
                    <a:pt x="834" y="5370"/>
                    <a:pt x="894" y="6489"/>
                  </a:cubicBezTo>
                  <a:cubicBezTo>
                    <a:pt x="632" y="6299"/>
                    <a:pt x="346" y="6132"/>
                    <a:pt x="48" y="5977"/>
                  </a:cubicBezTo>
                  <a:lnTo>
                    <a:pt x="48" y="5977"/>
                  </a:lnTo>
                  <a:cubicBezTo>
                    <a:pt x="417" y="7584"/>
                    <a:pt x="596" y="9216"/>
                    <a:pt x="584" y="10859"/>
                  </a:cubicBezTo>
                  <a:cubicBezTo>
                    <a:pt x="584" y="11394"/>
                    <a:pt x="560" y="11906"/>
                    <a:pt x="525" y="12406"/>
                  </a:cubicBezTo>
                  <a:cubicBezTo>
                    <a:pt x="477" y="12633"/>
                    <a:pt x="441" y="12871"/>
                    <a:pt x="382" y="13085"/>
                  </a:cubicBezTo>
                  <a:cubicBezTo>
                    <a:pt x="406" y="13061"/>
                    <a:pt x="441" y="13049"/>
                    <a:pt x="465" y="13026"/>
                  </a:cubicBezTo>
                  <a:lnTo>
                    <a:pt x="465" y="13026"/>
                  </a:lnTo>
                  <a:cubicBezTo>
                    <a:pt x="382" y="13990"/>
                    <a:pt x="227" y="14954"/>
                    <a:pt x="1" y="15895"/>
                  </a:cubicBezTo>
                  <a:cubicBezTo>
                    <a:pt x="929" y="15443"/>
                    <a:pt x="1739" y="14788"/>
                    <a:pt x="2382" y="13990"/>
                  </a:cubicBezTo>
                  <a:lnTo>
                    <a:pt x="2382" y="13990"/>
                  </a:lnTo>
                  <a:cubicBezTo>
                    <a:pt x="2311" y="14383"/>
                    <a:pt x="2239" y="14752"/>
                    <a:pt x="2144" y="15121"/>
                  </a:cubicBezTo>
                  <a:cubicBezTo>
                    <a:pt x="3144" y="14609"/>
                    <a:pt x="4061" y="13942"/>
                    <a:pt x="4847" y="13133"/>
                  </a:cubicBezTo>
                  <a:lnTo>
                    <a:pt x="4847" y="13133"/>
                  </a:lnTo>
                  <a:cubicBezTo>
                    <a:pt x="4739" y="13728"/>
                    <a:pt x="4620" y="14311"/>
                    <a:pt x="4489" y="14859"/>
                  </a:cubicBezTo>
                  <a:cubicBezTo>
                    <a:pt x="7668" y="13216"/>
                    <a:pt x="9764" y="10501"/>
                    <a:pt x="9764" y="7418"/>
                  </a:cubicBezTo>
                  <a:cubicBezTo>
                    <a:pt x="9764" y="4334"/>
                    <a:pt x="7704" y="1631"/>
                    <a:pt x="4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6"/>
            <p:cNvSpPr/>
            <p:nvPr/>
          </p:nvSpPr>
          <p:spPr>
            <a:xfrm>
              <a:off x="4576518" y="2201363"/>
              <a:ext cx="384238" cy="625547"/>
            </a:xfrm>
            <a:custGeom>
              <a:avLst/>
              <a:gdLst/>
              <a:ahLst/>
              <a:cxnLst/>
              <a:rect l="l" t="t" r="r" b="b"/>
              <a:pathLst>
                <a:path w="9764" h="15896" extrusionOk="0">
                  <a:moveTo>
                    <a:pt x="5215" y="0"/>
                  </a:moveTo>
                  <a:lnTo>
                    <a:pt x="5215" y="0"/>
                  </a:lnTo>
                  <a:cubicBezTo>
                    <a:pt x="2060" y="1631"/>
                    <a:pt x="0" y="4334"/>
                    <a:pt x="0" y="7418"/>
                  </a:cubicBezTo>
                  <a:cubicBezTo>
                    <a:pt x="0" y="10501"/>
                    <a:pt x="2096" y="13216"/>
                    <a:pt x="5275" y="14859"/>
                  </a:cubicBezTo>
                  <a:cubicBezTo>
                    <a:pt x="5144" y="14311"/>
                    <a:pt x="5025" y="13728"/>
                    <a:pt x="4918" y="13133"/>
                  </a:cubicBezTo>
                  <a:lnTo>
                    <a:pt x="4918" y="13133"/>
                  </a:lnTo>
                  <a:cubicBezTo>
                    <a:pt x="5703" y="13942"/>
                    <a:pt x="6620" y="14609"/>
                    <a:pt x="7620" y="15121"/>
                  </a:cubicBezTo>
                  <a:cubicBezTo>
                    <a:pt x="7537" y="14752"/>
                    <a:pt x="7454" y="14383"/>
                    <a:pt x="7382" y="13990"/>
                  </a:cubicBezTo>
                  <a:lnTo>
                    <a:pt x="7382" y="13990"/>
                  </a:lnTo>
                  <a:cubicBezTo>
                    <a:pt x="8025" y="14788"/>
                    <a:pt x="8835" y="15443"/>
                    <a:pt x="9763" y="15895"/>
                  </a:cubicBezTo>
                  <a:cubicBezTo>
                    <a:pt x="9537" y="14954"/>
                    <a:pt x="9382" y="13990"/>
                    <a:pt x="9299" y="13026"/>
                  </a:cubicBezTo>
                  <a:lnTo>
                    <a:pt x="9299" y="13026"/>
                  </a:lnTo>
                  <a:cubicBezTo>
                    <a:pt x="9323" y="13049"/>
                    <a:pt x="9359" y="13061"/>
                    <a:pt x="9382" y="13085"/>
                  </a:cubicBezTo>
                  <a:cubicBezTo>
                    <a:pt x="9323" y="12871"/>
                    <a:pt x="9287" y="12633"/>
                    <a:pt x="9240" y="12406"/>
                  </a:cubicBezTo>
                  <a:cubicBezTo>
                    <a:pt x="9204" y="11906"/>
                    <a:pt x="9180" y="11394"/>
                    <a:pt x="9180" y="10859"/>
                  </a:cubicBezTo>
                  <a:cubicBezTo>
                    <a:pt x="9168" y="9216"/>
                    <a:pt x="9347" y="7584"/>
                    <a:pt x="9716" y="5977"/>
                  </a:cubicBezTo>
                  <a:lnTo>
                    <a:pt x="9716" y="5977"/>
                  </a:lnTo>
                  <a:cubicBezTo>
                    <a:pt x="9418" y="6132"/>
                    <a:pt x="9132" y="6299"/>
                    <a:pt x="8870" y="6489"/>
                  </a:cubicBezTo>
                  <a:cubicBezTo>
                    <a:pt x="8930" y="5370"/>
                    <a:pt x="9085" y="4251"/>
                    <a:pt x="9347" y="3167"/>
                  </a:cubicBezTo>
                  <a:lnTo>
                    <a:pt x="9347" y="3167"/>
                  </a:lnTo>
                  <a:cubicBezTo>
                    <a:pt x="8466" y="3608"/>
                    <a:pt x="7680" y="4239"/>
                    <a:pt x="7049" y="4989"/>
                  </a:cubicBezTo>
                  <a:cubicBezTo>
                    <a:pt x="7156" y="3977"/>
                    <a:pt x="7335" y="2965"/>
                    <a:pt x="7561" y="1977"/>
                  </a:cubicBezTo>
                  <a:lnTo>
                    <a:pt x="7561" y="1977"/>
                  </a:lnTo>
                  <a:cubicBezTo>
                    <a:pt x="6418" y="2548"/>
                    <a:pt x="5394" y="3358"/>
                    <a:pt x="4548" y="4334"/>
                  </a:cubicBezTo>
                  <a:cubicBezTo>
                    <a:pt x="4668" y="2870"/>
                    <a:pt x="4882" y="1417"/>
                    <a:pt x="5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6"/>
            <p:cNvSpPr/>
            <p:nvPr/>
          </p:nvSpPr>
          <p:spPr>
            <a:xfrm>
              <a:off x="4552159" y="2354561"/>
              <a:ext cx="1176994" cy="854185"/>
            </a:xfrm>
            <a:custGeom>
              <a:avLst/>
              <a:gdLst/>
              <a:ahLst/>
              <a:cxnLst/>
              <a:rect l="l" t="t" r="r" b="b"/>
              <a:pathLst>
                <a:path w="29909" h="21706" extrusionOk="0">
                  <a:moveTo>
                    <a:pt x="2893" y="1"/>
                  </a:moveTo>
                  <a:cubicBezTo>
                    <a:pt x="2381" y="1"/>
                    <a:pt x="1893" y="191"/>
                    <a:pt x="1512" y="536"/>
                  </a:cubicBezTo>
                  <a:cubicBezTo>
                    <a:pt x="643" y="1298"/>
                    <a:pt x="0" y="3049"/>
                    <a:pt x="441" y="4906"/>
                  </a:cubicBezTo>
                  <a:cubicBezTo>
                    <a:pt x="834" y="6608"/>
                    <a:pt x="2239" y="8906"/>
                    <a:pt x="6620" y="10109"/>
                  </a:cubicBezTo>
                  <a:cubicBezTo>
                    <a:pt x="7084" y="10240"/>
                    <a:pt x="7561" y="10299"/>
                    <a:pt x="8049" y="10299"/>
                  </a:cubicBezTo>
                  <a:cubicBezTo>
                    <a:pt x="8918" y="10288"/>
                    <a:pt x="9787" y="10097"/>
                    <a:pt x="10585" y="9740"/>
                  </a:cubicBezTo>
                  <a:lnTo>
                    <a:pt x="10585" y="9740"/>
                  </a:lnTo>
                  <a:cubicBezTo>
                    <a:pt x="10323" y="10407"/>
                    <a:pt x="10287" y="11145"/>
                    <a:pt x="10501" y="11823"/>
                  </a:cubicBezTo>
                  <a:cubicBezTo>
                    <a:pt x="9513" y="12145"/>
                    <a:pt x="8573" y="12597"/>
                    <a:pt x="7882" y="13288"/>
                  </a:cubicBezTo>
                  <a:cubicBezTo>
                    <a:pt x="6739" y="14431"/>
                    <a:pt x="6751" y="16538"/>
                    <a:pt x="6787" y="17157"/>
                  </a:cubicBezTo>
                  <a:cubicBezTo>
                    <a:pt x="6834" y="18110"/>
                    <a:pt x="7084" y="19396"/>
                    <a:pt x="8025" y="20146"/>
                  </a:cubicBezTo>
                  <a:cubicBezTo>
                    <a:pt x="8192" y="20289"/>
                    <a:pt x="8346" y="20420"/>
                    <a:pt x="8489" y="20539"/>
                  </a:cubicBezTo>
                  <a:cubicBezTo>
                    <a:pt x="9156" y="21110"/>
                    <a:pt x="9847" y="21706"/>
                    <a:pt x="10835" y="21706"/>
                  </a:cubicBezTo>
                  <a:cubicBezTo>
                    <a:pt x="11799" y="21706"/>
                    <a:pt x="12609" y="21146"/>
                    <a:pt x="13240" y="20039"/>
                  </a:cubicBezTo>
                  <a:cubicBezTo>
                    <a:pt x="13430" y="19693"/>
                    <a:pt x="14133" y="19348"/>
                    <a:pt x="15073" y="19348"/>
                  </a:cubicBezTo>
                  <a:cubicBezTo>
                    <a:pt x="16026" y="19348"/>
                    <a:pt x="16728" y="19693"/>
                    <a:pt x="16919" y="20039"/>
                  </a:cubicBezTo>
                  <a:cubicBezTo>
                    <a:pt x="17550" y="21146"/>
                    <a:pt x="18348" y="21706"/>
                    <a:pt x="19312" y="21706"/>
                  </a:cubicBezTo>
                  <a:cubicBezTo>
                    <a:pt x="20300" y="21706"/>
                    <a:pt x="20991" y="21110"/>
                    <a:pt x="21658" y="20539"/>
                  </a:cubicBezTo>
                  <a:cubicBezTo>
                    <a:pt x="21801" y="20420"/>
                    <a:pt x="21955" y="20289"/>
                    <a:pt x="22122" y="20146"/>
                  </a:cubicBezTo>
                  <a:cubicBezTo>
                    <a:pt x="23051" y="19408"/>
                    <a:pt x="23313" y="18110"/>
                    <a:pt x="23360" y="17157"/>
                  </a:cubicBezTo>
                  <a:cubicBezTo>
                    <a:pt x="23396" y="16538"/>
                    <a:pt x="23408" y="14431"/>
                    <a:pt x="22265" y="13288"/>
                  </a:cubicBezTo>
                  <a:cubicBezTo>
                    <a:pt x="21527" y="12550"/>
                    <a:pt x="20503" y="12073"/>
                    <a:pt x="19431" y="11764"/>
                  </a:cubicBezTo>
                  <a:cubicBezTo>
                    <a:pt x="19610" y="11097"/>
                    <a:pt x="19574" y="10395"/>
                    <a:pt x="19312" y="9752"/>
                  </a:cubicBezTo>
                  <a:lnTo>
                    <a:pt x="19312" y="9752"/>
                  </a:lnTo>
                  <a:cubicBezTo>
                    <a:pt x="20122" y="10109"/>
                    <a:pt x="20979" y="10299"/>
                    <a:pt x="21860" y="10299"/>
                  </a:cubicBezTo>
                  <a:cubicBezTo>
                    <a:pt x="22336" y="10299"/>
                    <a:pt x="22824" y="10240"/>
                    <a:pt x="23289" y="10109"/>
                  </a:cubicBezTo>
                  <a:cubicBezTo>
                    <a:pt x="27670" y="8906"/>
                    <a:pt x="29063" y="6608"/>
                    <a:pt x="29468" y="4906"/>
                  </a:cubicBezTo>
                  <a:cubicBezTo>
                    <a:pt x="29909" y="3049"/>
                    <a:pt x="29266" y="1298"/>
                    <a:pt x="28397" y="536"/>
                  </a:cubicBezTo>
                  <a:cubicBezTo>
                    <a:pt x="28016" y="191"/>
                    <a:pt x="27516" y="1"/>
                    <a:pt x="27015" y="1"/>
                  </a:cubicBezTo>
                  <a:cubicBezTo>
                    <a:pt x="26396" y="1"/>
                    <a:pt x="25920" y="262"/>
                    <a:pt x="25539" y="465"/>
                  </a:cubicBezTo>
                  <a:cubicBezTo>
                    <a:pt x="25360" y="572"/>
                    <a:pt x="25182" y="655"/>
                    <a:pt x="24979" y="715"/>
                  </a:cubicBezTo>
                  <a:cubicBezTo>
                    <a:pt x="24384" y="834"/>
                    <a:pt x="23765" y="917"/>
                    <a:pt x="23146" y="953"/>
                  </a:cubicBezTo>
                  <a:cubicBezTo>
                    <a:pt x="22372" y="1013"/>
                    <a:pt x="21634" y="1072"/>
                    <a:pt x="20943" y="1310"/>
                  </a:cubicBezTo>
                  <a:cubicBezTo>
                    <a:pt x="17740" y="2453"/>
                    <a:pt x="16978" y="4394"/>
                    <a:pt x="16907" y="5858"/>
                  </a:cubicBezTo>
                  <a:cubicBezTo>
                    <a:pt x="16359" y="5340"/>
                    <a:pt x="15657" y="5082"/>
                    <a:pt x="14954" y="5082"/>
                  </a:cubicBezTo>
                  <a:cubicBezTo>
                    <a:pt x="14252" y="5082"/>
                    <a:pt x="13549" y="5340"/>
                    <a:pt x="13002" y="5858"/>
                  </a:cubicBezTo>
                  <a:cubicBezTo>
                    <a:pt x="12930" y="4394"/>
                    <a:pt x="12168" y="2453"/>
                    <a:pt x="8966" y="1310"/>
                  </a:cubicBezTo>
                  <a:cubicBezTo>
                    <a:pt x="8275" y="1072"/>
                    <a:pt x="7537" y="1013"/>
                    <a:pt x="6763" y="941"/>
                  </a:cubicBezTo>
                  <a:cubicBezTo>
                    <a:pt x="6144" y="905"/>
                    <a:pt x="5525" y="834"/>
                    <a:pt x="4929" y="715"/>
                  </a:cubicBezTo>
                  <a:cubicBezTo>
                    <a:pt x="4727" y="655"/>
                    <a:pt x="4548" y="572"/>
                    <a:pt x="4370" y="465"/>
                  </a:cubicBezTo>
                  <a:cubicBezTo>
                    <a:pt x="3989" y="262"/>
                    <a:pt x="3513" y="1"/>
                    <a:pt x="28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6"/>
            <p:cNvSpPr/>
            <p:nvPr/>
          </p:nvSpPr>
          <p:spPr>
            <a:xfrm>
              <a:off x="4878703" y="2864447"/>
              <a:ext cx="533738" cy="275389"/>
            </a:xfrm>
            <a:custGeom>
              <a:avLst/>
              <a:gdLst/>
              <a:ahLst/>
              <a:cxnLst/>
              <a:rect l="l" t="t" r="r" b="b"/>
              <a:pathLst>
                <a:path w="13563" h="6998" extrusionOk="0">
                  <a:moveTo>
                    <a:pt x="6780" y="0"/>
                  </a:moveTo>
                  <a:cubicBezTo>
                    <a:pt x="4329" y="0"/>
                    <a:pt x="1876" y="527"/>
                    <a:pt x="822" y="1581"/>
                  </a:cubicBezTo>
                  <a:cubicBezTo>
                    <a:pt x="72" y="2331"/>
                    <a:pt x="1" y="5165"/>
                    <a:pt x="822" y="5832"/>
                  </a:cubicBezTo>
                  <a:cubicBezTo>
                    <a:pt x="1602" y="6467"/>
                    <a:pt x="2089" y="6998"/>
                    <a:pt x="2532" y="6998"/>
                  </a:cubicBezTo>
                  <a:cubicBezTo>
                    <a:pt x="2819" y="6998"/>
                    <a:pt x="3088" y="6775"/>
                    <a:pt x="3406" y="6213"/>
                  </a:cubicBezTo>
                  <a:cubicBezTo>
                    <a:pt x="4001" y="5165"/>
                    <a:pt x="5388" y="4641"/>
                    <a:pt x="6775" y="4641"/>
                  </a:cubicBezTo>
                  <a:cubicBezTo>
                    <a:pt x="8163" y="4641"/>
                    <a:pt x="9550" y="5165"/>
                    <a:pt x="10145" y="6213"/>
                  </a:cubicBezTo>
                  <a:cubicBezTo>
                    <a:pt x="10462" y="6773"/>
                    <a:pt x="10730" y="6994"/>
                    <a:pt x="11016" y="6994"/>
                  </a:cubicBezTo>
                  <a:cubicBezTo>
                    <a:pt x="11460" y="6994"/>
                    <a:pt x="11947" y="6461"/>
                    <a:pt x="12729" y="5832"/>
                  </a:cubicBezTo>
                  <a:cubicBezTo>
                    <a:pt x="13562" y="5165"/>
                    <a:pt x="13491" y="2331"/>
                    <a:pt x="12729" y="1581"/>
                  </a:cubicBezTo>
                  <a:cubicBezTo>
                    <a:pt x="11681" y="527"/>
                    <a:pt x="9231" y="0"/>
                    <a:pt x="6780"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6"/>
            <p:cNvSpPr/>
            <p:nvPr/>
          </p:nvSpPr>
          <p:spPr>
            <a:xfrm>
              <a:off x="4583523" y="2423545"/>
              <a:ext cx="419380" cy="267203"/>
            </a:xfrm>
            <a:custGeom>
              <a:avLst/>
              <a:gdLst/>
              <a:ahLst/>
              <a:cxnLst/>
              <a:rect l="l" t="t" r="r" b="b"/>
              <a:pathLst>
                <a:path w="10657" h="6790" extrusionOk="0">
                  <a:moveTo>
                    <a:pt x="2099" y="0"/>
                  </a:moveTo>
                  <a:cubicBezTo>
                    <a:pt x="2020" y="0"/>
                    <a:pt x="1947" y="24"/>
                    <a:pt x="1882" y="81"/>
                  </a:cubicBezTo>
                  <a:cubicBezTo>
                    <a:pt x="1061" y="819"/>
                    <a:pt x="1" y="4939"/>
                    <a:pt x="6287" y="6665"/>
                  </a:cubicBezTo>
                  <a:cubicBezTo>
                    <a:pt x="6593" y="6750"/>
                    <a:pt x="6918" y="6789"/>
                    <a:pt x="7246" y="6789"/>
                  </a:cubicBezTo>
                  <a:cubicBezTo>
                    <a:pt x="8621" y="6789"/>
                    <a:pt x="10052" y="6106"/>
                    <a:pt x="10312" y="5260"/>
                  </a:cubicBezTo>
                  <a:cubicBezTo>
                    <a:pt x="10657" y="4153"/>
                    <a:pt x="10657" y="2308"/>
                    <a:pt x="7573" y="1212"/>
                  </a:cubicBezTo>
                  <a:cubicBezTo>
                    <a:pt x="6680" y="891"/>
                    <a:pt x="5299" y="1010"/>
                    <a:pt x="3763" y="676"/>
                  </a:cubicBezTo>
                  <a:cubicBezTo>
                    <a:pt x="2999" y="520"/>
                    <a:pt x="2469" y="0"/>
                    <a:pt x="2099"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6"/>
            <p:cNvSpPr/>
            <p:nvPr/>
          </p:nvSpPr>
          <p:spPr>
            <a:xfrm>
              <a:off x="5278363" y="2423781"/>
              <a:ext cx="419380" cy="267400"/>
            </a:xfrm>
            <a:custGeom>
              <a:avLst/>
              <a:gdLst/>
              <a:ahLst/>
              <a:cxnLst/>
              <a:rect l="l" t="t" r="r" b="b"/>
              <a:pathLst>
                <a:path w="10657" h="6795" extrusionOk="0">
                  <a:moveTo>
                    <a:pt x="8552" y="1"/>
                  </a:moveTo>
                  <a:cubicBezTo>
                    <a:pt x="8183" y="1"/>
                    <a:pt x="7654" y="517"/>
                    <a:pt x="6895" y="682"/>
                  </a:cubicBezTo>
                  <a:cubicBezTo>
                    <a:pt x="5359" y="1004"/>
                    <a:pt x="3978" y="897"/>
                    <a:pt x="3085" y="1206"/>
                  </a:cubicBezTo>
                  <a:cubicBezTo>
                    <a:pt x="1" y="2313"/>
                    <a:pt x="1" y="4159"/>
                    <a:pt x="346" y="5266"/>
                  </a:cubicBezTo>
                  <a:cubicBezTo>
                    <a:pt x="606" y="6112"/>
                    <a:pt x="2037" y="6795"/>
                    <a:pt x="3412" y="6795"/>
                  </a:cubicBezTo>
                  <a:cubicBezTo>
                    <a:pt x="3740" y="6795"/>
                    <a:pt x="4065" y="6756"/>
                    <a:pt x="4370" y="6671"/>
                  </a:cubicBezTo>
                  <a:cubicBezTo>
                    <a:pt x="10657" y="4933"/>
                    <a:pt x="9597" y="813"/>
                    <a:pt x="8776" y="87"/>
                  </a:cubicBezTo>
                  <a:cubicBezTo>
                    <a:pt x="8709" y="26"/>
                    <a:pt x="8634" y="1"/>
                    <a:pt x="855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6"/>
            <p:cNvSpPr/>
            <p:nvPr/>
          </p:nvSpPr>
          <p:spPr>
            <a:xfrm>
              <a:off x="4838406" y="2558366"/>
              <a:ext cx="70323" cy="35181"/>
            </a:xfrm>
            <a:custGeom>
              <a:avLst/>
              <a:gdLst/>
              <a:ahLst/>
              <a:cxnLst/>
              <a:rect l="l" t="t" r="r" b="b"/>
              <a:pathLst>
                <a:path w="1787" h="894" extrusionOk="0">
                  <a:moveTo>
                    <a:pt x="1" y="1"/>
                  </a:moveTo>
                  <a:cubicBezTo>
                    <a:pt x="1" y="489"/>
                    <a:pt x="406" y="894"/>
                    <a:pt x="894" y="894"/>
                  </a:cubicBezTo>
                  <a:cubicBezTo>
                    <a:pt x="1394" y="894"/>
                    <a:pt x="1787" y="489"/>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6"/>
            <p:cNvSpPr/>
            <p:nvPr/>
          </p:nvSpPr>
          <p:spPr>
            <a:xfrm>
              <a:off x="5372100" y="2557894"/>
              <a:ext cx="70323" cy="35181"/>
            </a:xfrm>
            <a:custGeom>
              <a:avLst/>
              <a:gdLst/>
              <a:ahLst/>
              <a:cxnLst/>
              <a:rect l="l" t="t" r="r" b="b"/>
              <a:pathLst>
                <a:path w="1787" h="894" extrusionOk="0">
                  <a:moveTo>
                    <a:pt x="0" y="1"/>
                  </a:moveTo>
                  <a:cubicBezTo>
                    <a:pt x="0" y="501"/>
                    <a:pt x="405" y="894"/>
                    <a:pt x="893" y="894"/>
                  </a:cubicBezTo>
                  <a:cubicBezTo>
                    <a:pt x="1393" y="894"/>
                    <a:pt x="1786" y="501"/>
                    <a:pt x="17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6"/>
            <p:cNvSpPr/>
            <p:nvPr/>
          </p:nvSpPr>
          <p:spPr>
            <a:xfrm>
              <a:off x="5008014" y="2951927"/>
              <a:ext cx="264764" cy="68001"/>
            </a:xfrm>
            <a:custGeom>
              <a:avLst/>
              <a:gdLst/>
              <a:ahLst/>
              <a:cxnLst/>
              <a:rect l="l" t="t" r="r" b="b"/>
              <a:pathLst>
                <a:path w="6728" h="1728" extrusionOk="0">
                  <a:moveTo>
                    <a:pt x="1025" y="1"/>
                  </a:moveTo>
                  <a:lnTo>
                    <a:pt x="1" y="1727"/>
                  </a:lnTo>
                  <a:lnTo>
                    <a:pt x="1311" y="703"/>
                  </a:lnTo>
                  <a:lnTo>
                    <a:pt x="5430" y="703"/>
                  </a:lnTo>
                  <a:lnTo>
                    <a:pt x="6728" y="1727"/>
                  </a:lnTo>
                  <a:lnTo>
                    <a:pt x="5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6"/>
            <p:cNvSpPr/>
            <p:nvPr/>
          </p:nvSpPr>
          <p:spPr>
            <a:xfrm>
              <a:off x="5011792" y="2624084"/>
              <a:ext cx="257720" cy="212189"/>
            </a:xfrm>
            <a:custGeom>
              <a:avLst/>
              <a:gdLst/>
              <a:ahLst/>
              <a:cxnLst/>
              <a:rect l="l" t="t" r="r" b="b"/>
              <a:pathLst>
                <a:path w="6549" h="5392" extrusionOk="0">
                  <a:moveTo>
                    <a:pt x="3276" y="1"/>
                  </a:moveTo>
                  <a:cubicBezTo>
                    <a:pt x="2822" y="1"/>
                    <a:pt x="2370" y="301"/>
                    <a:pt x="2024" y="902"/>
                  </a:cubicBezTo>
                  <a:lnTo>
                    <a:pt x="703" y="3200"/>
                  </a:lnTo>
                  <a:cubicBezTo>
                    <a:pt x="0" y="4403"/>
                    <a:pt x="703" y="5391"/>
                    <a:pt x="2250" y="5391"/>
                  </a:cubicBezTo>
                  <a:lnTo>
                    <a:pt x="4310" y="5391"/>
                  </a:lnTo>
                  <a:cubicBezTo>
                    <a:pt x="5846" y="5391"/>
                    <a:pt x="6549" y="4403"/>
                    <a:pt x="5846" y="3200"/>
                  </a:cubicBezTo>
                  <a:lnTo>
                    <a:pt x="4536" y="902"/>
                  </a:lnTo>
                  <a:cubicBezTo>
                    <a:pt x="4185" y="301"/>
                    <a:pt x="3730" y="1"/>
                    <a:pt x="3276"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5036623" y="2769687"/>
              <a:ext cx="208057" cy="66584"/>
            </a:xfrm>
            <a:custGeom>
              <a:avLst/>
              <a:gdLst/>
              <a:ahLst/>
              <a:cxnLst/>
              <a:rect l="l" t="t" r="r" b="b"/>
              <a:pathLst>
                <a:path w="5287" h="1692" extrusionOk="0">
                  <a:moveTo>
                    <a:pt x="2645" y="0"/>
                  </a:moveTo>
                  <a:cubicBezTo>
                    <a:pt x="2191" y="0"/>
                    <a:pt x="1739" y="96"/>
                    <a:pt x="1393" y="286"/>
                  </a:cubicBezTo>
                  <a:lnTo>
                    <a:pt x="72" y="1001"/>
                  </a:lnTo>
                  <a:cubicBezTo>
                    <a:pt x="48" y="1012"/>
                    <a:pt x="24" y="1036"/>
                    <a:pt x="0" y="1048"/>
                  </a:cubicBezTo>
                  <a:cubicBezTo>
                    <a:pt x="286" y="1441"/>
                    <a:pt x="846" y="1691"/>
                    <a:pt x="1619" y="1691"/>
                  </a:cubicBezTo>
                  <a:lnTo>
                    <a:pt x="3679" y="1691"/>
                  </a:lnTo>
                  <a:cubicBezTo>
                    <a:pt x="4441" y="1691"/>
                    <a:pt x="5001" y="1441"/>
                    <a:pt x="5287" y="1048"/>
                  </a:cubicBezTo>
                  <a:cubicBezTo>
                    <a:pt x="5263" y="1036"/>
                    <a:pt x="5239" y="1012"/>
                    <a:pt x="5215" y="1001"/>
                  </a:cubicBezTo>
                  <a:lnTo>
                    <a:pt x="3905" y="286"/>
                  </a:lnTo>
                  <a:cubicBezTo>
                    <a:pt x="3554" y="96"/>
                    <a:pt x="3099" y="0"/>
                    <a:pt x="2645"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 name="Google Shape;1296;p26"/>
          <p:cNvSpPr/>
          <p:nvPr/>
        </p:nvSpPr>
        <p:spPr>
          <a:xfrm>
            <a:off x="2394459" y="2410247"/>
            <a:ext cx="4355081" cy="491176"/>
          </a:xfrm>
          <a:prstGeom prst="rect">
            <a:avLst/>
          </a:prstGeom>
        </p:spPr>
        <p:txBody>
          <a:bodyPr>
            <a:prstTxWarp prst="textPlain">
              <a:avLst/>
            </a:prstTxWarp>
          </a:bodyPr>
          <a:lstStyle/>
          <a:p>
            <a:pPr lvl="0" algn="ctr"/>
            <a:r>
              <a:rPr b="0" i="0" dirty="0">
                <a:ln w="38100" cap="flat" cmpd="sng">
                  <a:solidFill>
                    <a:schemeClr val="dk1"/>
                  </a:solidFill>
                  <a:prstDash val="solid"/>
                  <a:round/>
                  <a:headEnd type="none" w="sm" len="sm"/>
                  <a:tailEnd type="none" w="sm" len="sm"/>
                </a:ln>
                <a:noFill/>
                <a:latin typeface="Sigmar One"/>
              </a:rPr>
              <a:t>MEXICANA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sp>
        <p:nvSpPr>
          <p:cNvPr id="1489" name="Google Shape;1489;p33"/>
          <p:cNvSpPr txBox="1">
            <a:spLocks noGrp="1"/>
          </p:cNvSpPr>
          <p:nvPr>
            <p:ph type="subTitle" idx="1"/>
          </p:nvPr>
        </p:nvSpPr>
        <p:spPr>
          <a:xfrm>
            <a:off x="417313" y="716291"/>
            <a:ext cx="3070666" cy="31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CUENTA FUERA</a:t>
            </a:r>
            <a:endParaRPr dirty="0"/>
          </a:p>
        </p:txBody>
      </p:sp>
      <p:sp>
        <p:nvSpPr>
          <p:cNvPr id="1490" name="Google Shape;1490;p33"/>
          <p:cNvSpPr txBox="1">
            <a:spLocks noGrp="1"/>
          </p:cNvSpPr>
          <p:nvPr>
            <p:ph type="subTitle" idx="2"/>
          </p:nvPr>
        </p:nvSpPr>
        <p:spPr>
          <a:xfrm>
            <a:off x="245774" y="1184175"/>
            <a:ext cx="4100315" cy="942013"/>
          </a:xfrm>
          <a:prstGeom prst="rect">
            <a:avLst/>
          </a:prstGeom>
        </p:spPr>
        <p:txBody>
          <a:bodyPr spcFirstLastPara="1" wrap="square" lIns="91425" tIns="91425" rIns="91425" bIns="91425" anchor="t" anchorCtr="0">
            <a:noAutofit/>
          </a:bodyPr>
          <a:lstStyle/>
          <a:p>
            <a:pPr marL="0" indent="0"/>
            <a:r>
              <a:rPr lang="es-MX" sz="1600" kern="100" dirty="0">
                <a:effectLst/>
                <a:latin typeface="Arial" panose="020B0604020202020204" pitchFamily="34" charset="0"/>
                <a:ea typeface="Calibri" panose="020F0502020204030204" pitchFamily="34" charset="0"/>
                <a:cs typeface="Times New Roman" panose="02020603050405020304" pitchFamily="18" charset="0"/>
              </a:rPr>
              <a:t>Un luchador pierde si permanece demasiado tiempo fuera del ring, determinado por una cuenta de 20 por parte del </a:t>
            </a:r>
            <a:r>
              <a:rPr lang="es-MX" sz="1600" kern="100" dirty="0" err="1">
                <a:effectLst/>
                <a:latin typeface="Arial" panose="020B0604020202020204" pitchFamily="34" charset="0"/>
                <a:ea typeface="Calibri" panose="020F0502020204030204" pitchFamily="34" charset="0"/>
                <a:cs typeface="Times New Roman" panose="02020603050405020304" pitchFamily="18" charset="0"/>
              </a:rPr>
              <a:t>referee</a:t>
            </a:r>
            <a:r>
              <a:rPr lang="es-MX" sz="1600" kern="100" dirty="0">
                <a:effectLst/>
                <a:latin typeface="Arial" panose="020B0604020202020204" pitchFamily="34" charset="0"/>
                <a:ea typeface="Calibri" panose="020F0502020204030204" pitchFamily="34" charset="0"/>
                <a:cs typeface="Times New Roman" panose="02020603050405020304" pitchFamily="18" charset="0"/>
              </a:rPr>
              <a:t>.</a:t>
            </a:r>
            <a:endParaRPr lang="es-MX"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rtl="0">
              <a:spcBef>
                <a:spcPts val="0"/>
              </a:spcBef>
              <a:spcAft>
                <a:spcPts val="0"/>
              </a:spcAft>
              <a:buNone/>
            </a:pPr>
            <a:endParaRPr sz="1600" dirty="0"/>
          </a:p>
        </p:txBody>
      </p:sp>
      <p:sp>
        <p:nvSpPr>
          <p:cNvPr id="1491" name="Google Shape;1491;p33"/>
          <p:cNvSpPr txBox="1">
            <a:spLocks noGrp="1"/>
          </p:cNvSpPr>
          <p:nvPr>
            <p:ph type="subTitle" idx="6"/>
          </p:nvPr>
        </p:nvSpPr>
        <p:spPr>
          <a:xfrm>
            <a:off x="4833203" y="3554089"/>
            <a:ext cx="3377902" cy="7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600" dirty="0">
                <a:latin typeface="Arial" panose="020B0604020202020204" pitchFamily="34" charset="0"/>
                <a:ea typeface="Calibri" panose="020F0502020204030204" pitchFamily="34" charset="0"/>
              </a:rPr>
              <a:t>C</a:t>
            </a:r>
            <a:r>
              <a:rPr lang="es-MX" sz="1600" dirty="0">
                <a:effectLst/>
                <a:latin typeface="Arial" panose="020B0604020202020204" pitchFamily="34" charset="0"/>
                <a:ea typeface="Calibri" panose="020F0502020204030204" pitchFamily="34" charset="0"/>
              </a:rPr>
              <a:t>uando un luchador es declarado perdedor por no respetar las normas.</a:t>
            </a:r>
            <a:endParaRPr sz="1100" dirty="0"/>
          </a:p>
        </p:txBody>
      </p:sp>
      <p:sp>
        <p:nvSpPr>
          <p:cNvPr id="1494" name="Google Shape;1494;p33"/>
          <p:cNvSpPr txBox="1">
            <a:spLocks noGrp="1"/>
          </p:cNvSpPr>
          <p:nvPr>
            <p:ph type="subTitle" idx="5"/>
          </p:nvPr>
        </p:nvSpPr>
        <p:spPr>
          <a:xfrm>
            <a:off x="4783371" y="2981821"/>
            <a:ext cx="3477566" cy="50872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DESCALIFICACIÓN</a:t>
            </a:r>
            <a:endParaRPr dirty="0"/>
          </a:p>
        </p:txBody>
      </p:sp>
      <p:pic>
        <p:nvPicPr>
          <p:cNvPr id="4098" name="Picture 2" descr="Los luchadores fuera del ring. Los luchadores realizar en un evento de Lucha  Libre en la Arena Coliseo de Guadalajara, Guadalajara, Jalisco, México  Fotografía de stock - Alamy">
            <a:extLst>
              <a:ext uri="{FF2B5EF4-FFF2-40B4-BE49-F238E27FC236}">
                <a16:creationId xmlns:a16="http://schemas.microsoft.com/office/drawing/2014/main" id="{608B0D09-B205-841D-D937-DFE559ECF9A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647"/>
          <a:stretch/>
        </p:blipFill>
        <p:spPr bwMode="auto">
          <a:xfrm>
            <a:off x="4491979" y="491861"/>
            <a:ext cx="4060351" cy="2326643"/>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RdR: TRIUNFO DE LOS FOULES EN EL JUAN DE LA BARRERA">
            <a:extLst>
              <a:ext uri="{FF2B5EF4-FFF2-40B4-BE49-F238E27FC236}">
                <a16:creationId xmlns:a16="http://schemas.microsoft.com/office/drawing/2014/main" id="{5C7FC409-4AA4-C103-0E60-E7D72C1492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870" y="2493810"/>
            <a:ext cx="3179529" cy="2120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07054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0"/>
        <p:cNvGrpSpPr/>
        <p:nvPr/>
      </p:nvGrpSpPr>
      <p:grpSpPr>
        <a:xfrm>
          <a:off x="0" y="0"/>
          <a:ext cx="0" cy="0"/>
          <a:chOff x="0" y="0"/>
          <a:chExt cx="0" cy="0"/>
        </a:xfrm>
      </p:grpSpPr>
      <p:grpSp>
        <p:nvGrpSpPr>
          <p:cNvPr id="1661" name="Google Shape;1661;p37"/>
          <p:cNvGrpSpPr/>
          <p:nvPr/>
        </p:nvGrpSpPr>
        <p:grpSpPr>
          <a:xfrm>
            <a:off x="306850" y="476775"/>
            <a:ext cx="8503500" cy="686400"/>
            <a:chOff x="306850" y="476775"/>
            <a:chExt cx="8503500" cy="686400"/>
          </a:xfrm>
        </p:grpSpPr>
        <p:sp>
          <p:nvSpPr>
            <p:cNvPr id="1662" name="Google Shape;1662;p37"/>
            <p:cNvSpPr/>
            <p:nvPr/>
          </p:nvSpPr>
          <p:spPr>
            <a:xfrm>
              <a:off x="306850" y="476775"/>
              <a:ext cx="8503500" cy="68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3" name="Google Shape;1663;p37"/>
            <p:cNvCxnSpPr/>
            <p:nvPr/>
          </p:nvCxnSpPr>
          <p:spPr>
            <a:xfrm>
              <a:off x="306850" y="530759"/>
              <a:ext cx="8503500" cy="0"/>
            </a:xfrm>
            <a:prstGeom prst="straightConnector1">
              <a:avLst/>
            </a:prstGeom>
            <a:noFill/>
            <a:ln w="38100" cap="flat" cmpd="sng">
              <a:solidFill>
                <a:schemeClr val="lt1"/>
              </a:solidFill>
              <a:prstDash val="solid"/>
              <a:round/>
              <a:headEnd type="none" w="med" len="med"/>
              <a:tailEnd type="none" w="med" len="med"/>
            </a:ln>
          </p:spPr>
        </p:cxnSp>
        <p:cxnSp>
          <p:nvCxnSpPr>
            <p:cNvPr id="1664" name="Google Shape;1664;p37"/>
            <p:cNvCxnSpPr/>
            <p:nvPr/>
          </p:nvCxnSpPr>
          <p:spPr>
            <a:xfrm>
              <a:off x="306850" y="1109291"/>
              <a:ext cx="8503500" cy="0"/>
            </a:xfrm>
            <a:prstGeom prst="straightConnector1">
              <a:avLst/>
            </a:prstGeom>
            <a:noFill/>
            <a:ln w="38100" cap="flat" cmpd="sng">
              <a:solidFill>
                <a:schemeClr val="lt1"/>
              </a:solidFill>
              <a:prstDash val="solid"/>
              <a:round/>
              <a:headEnd type="none" w="med" len="med"/>
              <a:tailEnd type="none" w="med" len="med"/>
            </a:ln>
          </p:spPr>
        </p:cxnSp>
      </p:grpSp>
      <p:sp>
        <p:nvSpPr>
          <p:cNvPr id="1665" name="Google Shape;1665;p37"/>
          <p:cNvSpPr txBox="1">
            <a:spLocks noGrp="1"/>
          </p:cNvSpPr>
          <p:nvPr>
            <p:ph type="title"/>
          </p:nvPr>
        </p:nvSpPr>
        <p:spPr>
          <a:xfrm>
            <a:off x="713100" y="5336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solidFill>
                  <a:schemeClr val="lt1"/>
                </a:solidFill>
              </a:rPr>
              <a:t>La máscara </a:t>
            </a:r>
            <a:endParaRPr dirty="0">
              <a:solidFill>
                <a:schemeClr val="lt1"/>
              </a:solidFill>
            </a:endParaRPr>
          </a:p>
        </p:txBody>
      </p:sp>
      <p:sp>
        <p:nvSpPr>
          <p:cNvPr id="1667" name="Google Shape;1667;p37"/>
          <p:cNvSpPr txBox="1"/>
          <p:nvPr/>
        </p:nvSpPr>
        <p:spPr>
          <a:xfrm>
            <a:off x="426141" y="1436198"/>
            <a:ext cx="5339958" cy="396900"/>
          </a:xfrm>
          <a:prstGeom prst="rect">
            <a:avLst/>
          </a:prstGeom>
          <a:noFill/>
          <a:ln>
            <a:noFill/>
          </a:ln>
        </p:spPr>
        <p:txBody>
          <a:bodyPr spcFirstLastPara="1" wrap="square" lIns="91425" tIns="91425" rIns="91425" bIns="91425" anchor="t" anchorCtr="0">
            <a:noAutofit/>
          </a:bodyPr>
          <a:lstStyle/>
          <a:p>
            <a:pPr lvl="0" algn="just">
              <a:lnSpc>
                <a:spcPct val="107000"/>
              </a:lnSpc>
              <a:spcAft>
                <a:spcPts val="800"/>
              </a:spcAft>
              <a:buSzPts val="1000"/>
              <a:tabLst>
                <a:tab pos="457200" algn="l"/>
              </a:tabLst>
            </a:pPr>
            <a:r>
              <a:rPr lang="es-MX" sz="1800" dirty="0">
                <a:effectLst/>
                <a:latin typeface="Arial" panose="020B0604020202020204" pitchFamily="34" charset="0"/>
                <a:ea typeface="Calibri" panose="020F0502020204030204" pitchFamily="34" charset="0"/>
              </a:rPr>
              <a:t>El </a:t>
            </a:r>
            <a:r>
              <a:rPr lang="es-MX" sz="1800" dirty="0" err="1">
                <a:effectLst/>
                <a:latin typeface="Arial" panose="020B0604020202020204" pitchFamily="34" charset="0"/>
                <a:ea typeface="Calibri" panose="020F0502020204030204" pitchFamily="34" charset="0"/>
              </a:rPr>
              <a:t>folcklore</a:t>
            </a:r>
            <a:r>
              <a:rPr lang="es-MX" sz="1800" dirty="0">
                <a:effectLst/>
                <a:latin typeface="Arial" panose="020B0604020202020204" pitchFamily="34" charset="0"/>
                <a:ea typeface="Calibri" panose="020F0502020204030204" pitchFamily="34" charset="0"/>
              </a:rPr>
              <a:t> que acompaña a la lucha libre se determina principalmente en las máscaras, en los inicios de la Lucha no se tomaba muy en cuenta o aún no se le daba mucha importancia las tapas. </a:t>
            </a:r>
          </a:p>
          <a:p>
            <a:pPr algn="just">
              <a:lnSpc>
                <a:spcPct val="107000"/>
              </a:lnSpc>
              <a:spcAft>
                <a:spcPts val="800"/>
              </a:spcAft>
              <a:buSzPts val="1000"/>
              <a:tabLst>
                <a:tab pos="457200" algn="l"/>
              </a:tabLst>
            </a:pPr>
            <a:endParaRPr lang="es-MX" sz="200" dirty="0">
              <a:latin typeface="Arial" panose="020B0604020202020204" pitchFamily="34" charset="0"/>
              <a:ea typeface="Calibri" panose="020F0502020204030204" pitchFamily="34" charset="0"/>
            </a:endParaRPr>
          </a:p>
          <a:p>
            <a:pPr algn="just">
              <a:lnSpc>
                <a:spcPct val="107000"/>
              </a:lnSpc>
              <a:spcAft>
                <a:spcPts val="800"/>
              </a:spcAft>
              <a:buSzPts val="1000"/>
              <a:tabLst>
                <a:tab pos="457200" algn="l"/>
              </a:tabLst>
            </a:pPr>
            <a:r>
              <a:rPr lang="es-MX" sz="1800" dirty="0">
                <a:latin typeface="Arial" panose="020B0604020202020204" pitchFamily="34" charset="0"/>
                <a:ea typeface="Calibri" panose="020F0502020204030204" pitchFamily="34" charset="0"/>
              </a:rPr>
              <a:t>H</a:t>
            </a:r>
            <a:r>
              <a:rPr lang="es-MX" sz="1800" kern="100" dirty="0">
                <a:effectLst/>
                <a:latin typeface="Arial" panose="020B0604020202020204" pitchFamily="34" charset="0"/>
                <a:ea typeface="Calibri" panose="020F0502020204030204" pitchFamily="34" charset="0"/>
                <a:cs typeface="Times New Roman" panose="02020603050405020304" pitchFamily="18" charset="0"/>
              </a:rPr>
              <a:t>asta la década de los 50 cuando ya surgían a la fama grandes leyendas como el Santo, Blue </a:t>
            </a:r>
            <a:r>
              <a:rPr lang="es-MX" sz="1800" kern="100" dirty="0" err="1">
                <a:effectLst/>
                <a:latin typeface="Arial" panose="020B0604020202020204" pitchFamily="34" charset="0"/>
                <a:ea typeface="Calibri" panose="020F0502020204030204" pitchFamily="34" charset="0"/>
                <a:cs typeface="Times New Roman" panose="02020603050405020304" pitchFamily="18" charset="0"/>
              </a:rPr>
              <a:t>Demon</a:t>
            </a:r>
            <a:r>
              <a:rPr lang="es-MX" sz="1800" kern="100" dirty="0">
                <a:effectLst/>
                <a:latin typeface="Arial" panose="020B0604020202020204" pitchFamily="34" charset="0"/>
                <a:ea typeface="Calibri" panose="020F0502020204030204" pitchFamily="34" charset="0"/>
                <a:cs typeface="Times New Roman" panose="02020603050405020304" pitchFamily="18" charset="0"/>
              </a:rPr>
              <a:t>, Black Shadow, Médico Asesino, Rayo de Jalisco y más luchadores que le fueron agregando su estilo a la máscara.</a:t>
            </a:r>
            <a:endParaRPr lang="es-MX" sz="1800" dirty="0">
              <a:latin typeface="Arial" panose="020B0604020202020204" pitchFamily="34" charset="0"/>
              <a:ea typeface="Calibri" panose="020F0502020204030204" pitchFamily="34" charset="0"/>
            </a:endParaRPr>
          </a:p>
        </p:txBody>
      </p:sp>
      <p:pic>
        <p:nvPicPr>
          <p:cNvPr id="2" name="Imagen 1">
            <a:extLst>
              <a:ext uri="{FF2B5EF4-FFF2-40B4-BE49-F238E27FC236}">
                <a16:creationId xmlns:a16="http://schemas.microsoft.com/office/drawing/2014/main" id="{C2AF1E8B-8368-27EC-86D8-7047AAFCB48E}"/>
              </a:ext>
            </a:extLst>
          </p:cNvPr>
          <p:cNvPicPr>
            <a:picLocks noChangeAspect="1"/>
          </p:cNvPicPr>
          <p:nvPr/>
        </p:nvPicPr>
        <p:blipFill rotWithShape="1">
          <a:blip r:embed="rId3"/>
          <a:srcRect t="11523" b="9978"/>
          <a:stretch/>
        </p:blipFill>
        <p:spPr>
          <a:xfrm>
            <a:off x="5884476" y="1222055"/>
            <a:ext cx="1542236" cy="1614170"/>
          </a:xfrm>
          <a:prstGeom prst="rect">
            <a:avLst/>
          </a:prstGeom>
        </p:spPr>
      </p:pic>
      <p:pic>
        <p:nvPicPr>
          <p:cNvPr id="3" name="Imagen 2">
            <a:extLst>
              <a:ext uri="{FF2B5EF4-FFF2-40B4-BE49-F238E27FC236}">
                <a16:creationId xmlns:a16="http://schemas.microsoft.com/office/drawing/2014/main" id="{0F66E652-13D0-3693-C2B0-6A57B53A19C4}"/>
              </a:ext>
            </a:extLst>
          </p:cNvPr>
          <p:cNvPicPr>
            <a:picLocks noChangeAspect="1"/>
          </p:cNvPicPr>
          <p:nvPr/>
        </p:nvPicPr>
        <p:blipFill>
          <a:blip r:embed="rId4"/>
          <a:stretch>
            <a:fillRect/>
          </a:stretch>
        </p:blipFill>
        <p:spPr>
          <a:xfrm>
            <a:off x="6813396" y="2847983"/>
            <a:ext cx="1761892" cy="176189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0"/>
        <p:cNvGrpSpPr/>
        <p:nvPr/>
      </p:nvGrpSpPr>
      <p:grpSpPr>
        <a:xfrm>
          <a:off x="0" y="0"/>
          <a:ext cx="0" cy="0"/>
          <a:chOff x="0" y="0"/>
          <a:chExt cx="0" cy="0"/>
        </a:xfrm>
      </p:grpSpPr>
      <p:sp>
        <p:nvSpPr>
          <p:cNvPr id="1665" name="Google Shape;1665;p37"/>
          <p:cNvSpPr txBox="1">
            <a:spLocks noGrp="1"/>
          </p:cNvSpPr>
          <p:nvPr>
            <p:ph type="title"/>
          </p:nvPr>
        </p:nvSpPr>
        <p:spPr>
          <a:xfrm>
            <a:off x="713100" y="538046"/>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4400" dirty="0">
                <a:solidFill>
                  <a:schemeClr val="bg1">
                    <a:lumMod val="10000"/>
                  </a:schemeClr>
                </a:solidFill>
              </a:rPr>
              <a:t>Tipos de máscara </a:t>
            </a:r>
            <a:endParaRPr sz="4400" dirty="0">
              <a:solidFill>
                <a:schemeClr val="bg1">
                  <a:lumMod val="10000"/>
                </a:schemeClr>
              </a:solidFill>
            </a:endParaRPr>
          </a:p>
        </p:txBody>
      </p:sp>
      <p:sp>
        <p:nvSpPr>
          <p:cNvPr id="1667" name="Google Shape;1667;p37"/>
          <p:cNvSpPr txBox="1"/>
          <p:nvPr/>
        </p:nvSpPr>
        <p:spPr>
          <a:xfrm>
            <a:off x="459340" y="1286184"/>
            <a:ext cx="5339958" cy="396900"/>
          </a:xfrm>
          <a:prstGeom prst="rect">
            <a:avLst/>
          </a:prstGeom>
          <a:noFill/>
          <a:ln>
            <a:noFill/>
          </a:ln>
        </p:spPr>
        <p:txBody>
          <a:bodyPr spcFirstLastPara="1" wrap="square" lIns="91425" tIns="91425" rIns="91425" bIns="91425" anchor="t" anchorCtr="0">
            <a:noAutofit/>
          </a:bodyPr>
          <a:lstStyle/>
          <a:p>
            <a:pPr marL="342900" lvl="0" indent="-342900" algn="just">
              <a:lnSpc>
                <a:spcPct val="107000"/>
              </a:lnSpc>
              <a:spcAft>
                <a:spcPts val="800"/>
              </a:spcAft>
              <a:buSzPts val="1000"/>
              <a:buFont typeface="Symbol" panose="05050102010706020507" pitchFamily="18" charset="2"/>
              <a:buChar char=""/>
              <a:tabLst>
                <a:tab pos="457200" algn="l"/>
              </a:tabLst>
            </a:pPr>
            <a:r>
              <a:rPr lang="es-MX" sz="2000" b="1" kern="100">
                <a:latin typeface="Arial" panose="020B0604020202020204" pitchFamily="34" charset="0"/>
                <a:ea typeface="Calibri" panose="020F0502020204030204" pitchFamily="34" charset="0"/>
                <a:cs typeface="Times New Roman" panose="02020603050405020304" pitchFamily="18" charset="0"/>
              </a:rPr>
              <a:t>Sencillas</a:t>
            </a:r>
            <a:r>
              <a:rPr lang="es-MX" sz="2000" b="1" kern="100">
                <a:effectLst/>
                <a:latin typeface="Arial" panose="020B0604020202020204" pitchFamily="34" charset="0"/>
                <a:ea typeface="Calibri" panose="020F0502020204030204" pitchFamily="34" charset="0"/>
                <a:cs typeface="Times New Roman" panose="02020603050405020304" pitchFamily="18" charset="0"/>
              </a:rPr>
              <a:t>: </a:t>
            </a:r>
            <a:r>
              <a:rPr lang="es-MX" sz="2000" kern="100" dirty="0">
                <a:effectLst/>
                <a:latin typeface="Arial" panose="020B0604020202020204" pitchFamily="34" charset="0"/>
                <a:ea typeface="Calibri" panose="020F0502020204030204" pitchFamily="34" charset="0"/>
                <a:cs typeface="Times New Roman" panose="02020603050405020304" pitchFamily="18" charset="0"/>
              </a:rPr>
              <a:t>costo accesible.</a:t>
            </a:r>
            <a:endParaRPr lang="es-MX"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MX" sz="2000" b="1" kern="100" dirty="0">
                <a:effectLst/>
                <a:latin typeface="Arial" panose="020B0604020202020204" pitchFamily="34" charset="0"/>
                <a:ea typeface="Calibri" panose="020F0502020204030204" pitchFamily="34" charset="0"/>
                <a:cs typeface="Times New Roman" panose="02020603050405020304" pitchFamily="18" charset="0"/>
              </a:rPr>
              <a:t>Máscaras oficiales: </a:t>
            </a:r>
            <a:r>
              <a:rPr lang="es-MX" sz="2000" kern="100" dirty="0">
                <a:effectLst/>
                <a:latin typeface="Arial" panose="020B0604020202020204" pitchFamily="34" charset="0"/>
                <a:ea typeface="Calibri" panose="020F0502020204030204" pitchFamily="34" charset="0"/>
                <a:cs typeface="Times New Roman" panose="02020603050405020304" pitchFamily="18" charset="0"/>
              </a:rPr>
              <a:t>cuentan con el </a:t>
            </a:r>
            <a:r>
              <a:rPr lang="es-MX" sz="2000" kern="100" dirty="0">
                <a:latin typeface="Arial" panose="020B0604020202020204" pitchFamily="34" charset="0"/>
                <a:ea typeface="Calibri" panose="020F0502020204030204" pitchFamily="34" charset="0"/>
                <a:cs typeface="Times New Roman" panose="02020603050405020304" pitchFamily="18" charset="0"/>
              </a:rPr>
              <a:t>diseño propio de cada luchador.</a:t>
            </a:r>
            <a:endParaRPr lang="es-MX" sz="2000" kern="100" dirty="0">
              <a:effectLst/>
              <a:latin typeface="Arial" panose="020B060402020202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MX" sz="2000" b="1" kern="100" dirty="0">
                <a:effectLst/>
                <a:latin typeface="Arial" panose="020B0604020202020204" pitchFamily="34" charset="0"/>
                <a:ea typeface="Calibri" panose="020F0502020204030204" pitchFamily="34" charset="0"/>
                <a:cs typeface="Times New Roman" panose="02020603050405020304" pitchFamily="18" charset="0"/>
              </a:rPr>
              <a:t>Máscaras semiprofesionales: </a:t>
            </a:r>
            <a:r>
              <a:rPr lang="es-MX" sz="2000" kern="100" dirty="0">
                <a:effectLst/>
                <a:latin typeface="Arial" panose="020B0604020202020204" pitchFamily="34" charset="0"/>
                <a:ea typeface="Calibri" panose="020F0502020204030204" pitchFamily="34" charset="0"/>
                <a:cs typeface="Times New Roman" panose="02020603050405020304" pitchFamily="18" charset="0"/>
              </a:rPr>
              <a:t>son exclusivamente para exhibición.</a:t>
            </a:r>
            <a:endParaRPr lang="es-MX"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s-MX" sz="2000" b="1" kern="100" dirty="0">
                <a:effectLst/>
                <a:latin typeface="Arial" panose="020B0604020202020204" pitchFamily="34" charset="0"/>
                <a:ea typeface="Calibri" panose="020F0502020204030204" pitchFamily="34" charset="0"/>
                <a:cs typeface="Times New Roman" panose="02020603050405020304" pitchFamily="18" charset="0"/>
              </a:rPr>
              <a:t>Máscaras profesionales: </a:t>
            </a:r>
            <a:r>
              <a:rPr lang="es-MX" sz="2000" kern="100" dirty="0">
                <a:latin typeface="Arial" panose="020B0604020202020204" pitchFamily="34" charset="0"/>
                <a:ea typeface="Calibri" panose="020F0502020204030204" pitchFamily="34" charset="0"/>
                <a:cs typeface="Times New Roman" panose="02020603050405020304" pitchFamily="18" charset="0"/>
              </a:rPr>
              <a:t>El </a:t>
            </a:r>
            <a:r>
              <a:rPr lang="es-MX" sz="2000" kern="100" dirty="0">
                <a:effectLst/>
                <a:latin typeface="Arial" panose="020B0604020202020204" pitchFamily="34" charset="0"/>
                <a:ea typeface="Calibri" panose="020F0502020204030204" pitchFamily="34" charset="0"/>
                <a:cs typeface="Times New Roman" panose="02020603050405020304" pitchFamily="18" charset="0"/>
              </a:rPr>
              <a:t>luchador emplea en sus duelos debido a su diseño.</a:t>
            </a:r>
            <a:endParaRPr lang="es-MX"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rtl="0">
              <a:spcBef>
                <a:spcPts val="0"/>
              </a:spcBef>
              <a:spcAft>
                <a:spcPts val="0"/>
              </a:spcAft>
              <a:buNone/>
            </a:pPr>
            <a:endParaRPr dirty="0">
              <a:solidFill>
                <a:srgbClr val="2A1500"/>
              </a:solidFill>
              <a:latin typeface="Archivo"/>
              <a:ea typeface="Archivo"/>
              <a:cs typeface="Archivo"/>
              <a:sym typeface="Archivo"/>
            </a:endParaRPr>
          </a:p>
        </p:txBody>
      </p:sp>
      <p:pic>
        <p:nvPicPr>
          <p:cNvPr id="2050" name="Picture 2" descr="La Cavernaria: agosto 2012">
            <a:extLst>
              <a:ext uri="{FF2B5EF4-FFF2-40B4-BE49-F238E27FC236}">
                <a16:creationId xmlns:a16="http://schemas.microsoft.com/office/drawing/2014/main" id="{5EB865D1-A05C-1F70-5A80-F4508FBCE4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78565" y="1683084"/>
            <a:ext cx="2877304" cy="2222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65494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grpSp>
        <p:nvGrpSpPr>
          <p:cNvPr id="1640" name="Google Shape;1640;p36"/>
          <p:cNvGrpSpPr/>
          <p:nvPr/>
        </p:nvGrpSpPr>
        <p:grpSpPr>
          <a:xfrm>
            <a:off x="306850" y="476775"/>
            <a:ext cx="8503500" cy="686400"/>
            <a:chOff x="306850" y="476775"/>
            <a:chExt cx="8503500" cy="686400"/>
          </a:xfrm>
        </p:grpSpPr>
        <p:sp>
          <p:nvSpPr>
            <p:cNvPr id="1641" name="Google Shape;1641;p36"/>
            <p:cNvSpPr/>
            <p:nvPr/>
          </p:nvSpPr>
          <p:spPr>
            <a:xfrm>
              <a:off x="306850" y="476775"/>
              <a:ext cx="8503500" cy="68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2" name="Google Shape;1642;p36"/>
            <p:cNvCxnSpPr/>
            <p:nvPr/>
          </p:nvCxnSpPr>
          <p:spPr>
            <a:xfrm>
              <a:off x="306850" y="530759"/>
              <a:ext cx="8503500" cy="0"/>
            </a:xfrm>
            <a:prstGeom prst="straightConnector1">
              <a:avLst/>
            </a:prstGeom>
            <a:noFill/>
            <a:ln w="38100" cap="flat" cmpd="sng">
              <a:solidFill>
                <a:schemeClr val="lt1"/>
              </a:solidFill>
              <a:prstDash val="solid"/>
              <a:round/>
              <a:headEnd type="none" w="med" len="med"/>
              <a:tailEnd type="none" w="med" len="med"/>
            </a:ln>
          </p:spPr>
        </p:cxnSp>
        <p:cxnSp>
          <p:nvCxnSpPr>
            <p:cNvPr id="1643" name="Google Shape;1643;p36"/>
            <p:cNvCxnSpPr/>
            <p:nvPr/>
          </p:nvCxnSpPr>
          <p:spPr>
            <a:xfrm>
              <a:off x="306850" y="1109291"/>
              <a:ext cx="8503500" cy="0"/>
            </a:xfrm>
            <a:prstGeom prst="straightConnector1">
              <a:avLst/>
            </a:prstGeom>
            <a:noFill/>
            <a:ln w="38100" cap="flat" cmpd="sng">
              <a:solidFill>
                <a:schemeClr val="lt1"/>
              </a:solidFill>
              <a:prstDash val="solid"/>
              <a:round/>
              <a:headEnd type="none" w="med" len="med"/>
              <a:tailEnd type="none" w="med" len="med"/>
            </a:ln>
          </p:spPr>
        </p:cxnSp>
      </p:grpSp>
      <p:sp>
        <p:nvSpPr>
          <p:cNvPr id="1644" name="Google Shape;1644;p36"/>
          <p:cNvSpPr txBox="1">
            <a:spLocks noGrp="1"/>
          </p:cNvSpPr>
          <p:nvPr>
            <p:ph type="title"/>
          </p:nvPr>
        </p:nvSpPr>
        <p:spPr>
          <a:xfrm>
            <a:off x="713100" y="5336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solidFill>
                  <a:schemeClr val="lt1"/>
                </a:solidFill>
              </a:rPr>
              <a:t>ESTILO DE LUCHA</a:t>
            </a:r>
            <a:endParaRPr dirty="0">
              <a:solidFill>
                <a:schemeClr val="lt1"/>
              </a:solidFill>
            </a:endParaRPr>
          </a:p>
        </p:txBody>
      </p:sp>
      <p:sp>
        <p:nvSpPr>
          <p:cNvPr id="1645" name="Google Shape;1645;p36"/>
          <p:cNvSpPr txBox="1">
            <a:spLocks noGrp="1"/>
          </p:cNvSpPr>
          <p:nvPr>
            <p:ph type="subTitle" idx="1"/>
          </p:nvPr>
        </p:nvSpPr>
        <p:spPr>
          <a:xfrm>
            <a:off x="644611" y="1555037"/>
            <a:ext cx="2236800" cy="65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LUCHA CON LLAVE</a:t>
            </a:r>
            <a:endParaRPr dirty="0"/>
          </a:p>
        </p:txBody>
      </p:sp>
      <p:sp>
        <p:nvSpPr>
          <p:cNvPr id="1646" name="Google Shape;1646;p36"/>
          <p:cNvSpPr txBox="1">
            <a:spLocks noGrp="1"/>
          </p:cNvSpPr>
          <p:nvPr>
            <p:ph type="subTitle" idx="2"/>
          </p:nvPr>
        </p:nvSpPr>
        <p:spPr>
          <a:xfrm>
            <a:off x="253980" y="2621485"/>
            <a:ext cx="3214455" cy="150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600" dirty="0">
                <a:latin typeface="Arial" panose="020B0604020202020204" pitchFamily="34" charset="0"/>
                <a:ea typeface="Calibri" panose="020F0502020204030204" pitchFamily="34" charset="0"/>
              </a:rPr>
              <a:t>C</a:t>
            </a:r>
            <a:r>
              <a:rPr lang="es-MX" sz="1600" dirty="0">
                <a:effectLst/>
                <a:latin typeface="Arial" panose="020B0604020202020204" pitchFamily="34" charset="0"/>
                <a:ea typeface="Calibri" panose="020F0502020204030204" pitchFamily="34" charset="0"/>
              </a:rPr>
              <a:t>ontempla el uso de complejas sumisiones para obligar al rival a rendirse y de intrincadas variantes de espaldas planas para realizar un conteo rápido al oponente antes de que pueda impedirlo</a:t>
            </a:r>
            <a:endParaRPr sz="1200" dirty="0"/>
          </a:p>
        </p:txBody>
      </p:sp>
      <p:sp>
        <p:nvSpPr>
          <p:cNvPr id="1648" name="Google Shape;1648;p36"/>
          <p:cNvSpPr txBox="1">
            <a:spLocks noGrp="1"/>
          </p:cNvSpPr>
          <p:nvPr>
            <p:ph type="subTitle" idx="4"/>
          </p:nvPr>
        </p:nvSpPr>
        <p:spPr>
          <a:xfrm>
            <a:off x="6355401" y="1661247"/>
            <a:ext cx="2236800" cy="150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800" dirty="0">
                <a:effectLst/>
                <a:latin typeface="Arial" panose="020B0604020202020204" pitchFamily="34" charset="0"/>
                <a:ea typeface="Calibri" panose="020F0502020204030204" pitchFamily="34" charset="0"/>
              </a:rPr>
              <a:t>Los luchadores mexicanos, de menor tamaño y estatura que sus homólogos estadounidenses, confían principalmente en el uso de llaves</a:t>
            </a:r>
            <a:endParaRPr dirty="0"/>
          </a:p>
        </p:txBody>
      </p:sp>
      <p:grpSp>
        <p:nvGrpSpPr>
          <p:cNvPr id="1649" name="Google Shape;1649;p36"/>
          <p:cNvGrpSpPr/>
          <p:nvPr/>
        </p:nvGrpSpPr>
        <p:grpSpPr>
          <a:xfrm>
            <a:off x="636989" y="1380041"/>
            <a:ext cx="2330106" cy="3286684"/>
            <a:chOff x="713108" y="1825051"/>
            <a:chExt cx="2236800" cy="2362782"/>
          </a:xfrm>
        </p:grpSpPr>
        <p:cxnSp>
          <p:nvCxnSpPr>
            <p:cNvPr id="1650" name="Google Shape;1650;p36"/>
            <p:cNvCxnSpPr/>
            <p:nvPr/>
          </p:nvCxnSpPr>
          <p:spPr>
            <a:xfrm>
              <a:off x="713108" y="1825051"/>
              <a:ext cx="2236800" cy="0"/>
            </a:xfrm>
            <a:prstGeom prst="straightConnector1">
              <a:avLst/>
            </a:prstGeom>
            <a:noFill/>
            <a:ln w="38100" cap="flat" cmpd="sng">
              <a:solidFill>
                <a:schemeClr val="dk1"/>
              </a:solidFill>
              <a:prstDash val="solid"/>
              <a:round/>
              <a:headEnd type="none" w="med" len="med"/>
              <a:tailEnd type="none" w="med" len="med"/>
            </a:ln>
          </p:spPr>
        </p:cxnSp>
        <p:cxnSp>
          <p:nvCxnSpPr>
            <p:cNvPr id="1651" name="Google Shape;1651;p36"/>
            <p:cNvCxnSpPr/>
            <p:nvPr/>
          </p:nvCxnSpPr>
          <p:spPr>
            <a:xfrm>
              <a:off x="713108" y="2618180"/>
              <a:ext cx="2236800" cy="0"/>
            </a:xfrm>
            <a:prstGeom prst="straightConnector1">
              <a:avLst/>
            </a:prstGeom>
            <a:noFill/>
            <a:ln w="38100" cap="flat" cmpd="sng">
              <a:solidFill>
                <a:schemeClr val="dk1"/>
              </a:solidFill>
              <a:prstDash val="solid"/>
              <a:round/>
              <a:headEnd type="none" w="med" len="med"/>
              <a:tailEnd type="none" w="med" len="med"/>
            </a:ln>
          </p:spPr>
        </p:cxnSp>
        <p:cxnSp>
          <p:nvCxnSpPr>
            <p:cNvPr id="1652" name="Google Shape;1652;p36"/>
            <p:cNvCxnSpPr/>
            <p:nvPr/>
          </p:nvCxnSpPr>
          <p:spPr>
            <a:xfrm>
              <a:off x="713108" y="4187834"/>
              <a:ext cx="2236800" cy="0"/>
            </a:xfrm>
            <a:prstGeom prst="straightConnector1">
              <a:avLst/>
            </a:prstGeom>
            <a:noFill/>
            <a:ln w="38100" cap="flat" cmpd="sng">
              <a:solidFill>
                <a:schemeClr val="dk1"/>
              </a:solidFill>
              <a:prstDash val="solid"/>
              <a:round/>
              <a:headEnd type="none" w="med" len="med"/>
              <a:tailEnd type="none" w="med" len="med"/>
            </a:ln>
          </p:spPr>
        </p:cxnSp>
      </p:grpSp>
      <p:pic>
        <p:nvPicPr>
          <p:cNvPr id="2" name="Imagen 1">
            <a:extLst>
              <a:ext uri="{FF2B5EF4-FFF2-40B4-BE49-F238E27FC236}">
                <a16:creationId xmlns:a16="http://schemas.microsoft.com/office/drawing/2014/main" id="{92602226-91AA-B898-1D60-9EEFA204D706}"/>
              </a:ext>
            </a:extLst>
          </p:cNvPr>
          <p:cNvPicPr>
            <a:picLocks noChangeAspect="1"/>
          </p:cNvPicPr>
          <p:nvPr/>
        </p:nvPicPr>
        <p:blipFill>
          <a:blip r:embed="rId3"/>
          <a:stretch>
            <a:fillRect/>
          </a:stretch>
        </p:blipFill>
        <p:spPr>
          <a:xfrm>
            <a:off x="3520769" y="1741706"/>
            <a:ext cx="2748948" cy="263059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78"/>
        <p:cNvGrpSpPr/>
        <p:nvPr/>
      </p:nvGrpSpPr>
      <p:grpSpPr>
        <a:xfrm>
          <a:off x="0" y="0"/>
          <a:ext cx="0" cy="0"/>
          <a:chOff x="0" y="0"/>
          <a:chExt cx="0" cy="0"/>
        </a:xfrm>
      </p:grpSpPr>
      <p:sp>
        <p:nvSpPr>
          <p:cNvPr id="1579" name="Google Shape;1579;p35"/>
          <p:cNvSpPr txBox="1">
            <a:spLocks noGrp="1"/>
          </p:cNvSpPr>
          <p:nvPr>
            <p:ph type="title"/>
          </p:nvPr>
        </p:nvSpPr>
        <p:spPr>
          <a:xfrm>
            <a:off x="922650" y="1804287"/>
            <a:ext cx="7298700" cy="9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MX" dirty="0"/>
              <a:t>Otras </a:t>
            </a:r>
            <a:endParaRPr dirty="0"/>
          </a:p>
        </p:txBody>
      </p:sp>
      <p:sp>
        <p:nvSpPr>
          <p:cNvPr id="1580" name="Google Shape;1580;p35"/>
          <p:cNvSpPr/>
          <p:nvPr/>
        </p:nvSpPr>
        <p:spPr>
          <a:xfrm>
            <a:off x="1395223" y="2790438"/>
            <a:ext cx="5360864" cy="521899"/>
          </a:xfrm>
          <a:prstGeom prst="rect">
            <a:avLst/>
          </a:prstGeom>
        </p:spPr>
        <p:txBody>
          <a:bodyPr>
            <a:prstTxWarp prst="textPlain">
              <a:avLst/>
            </a:prstTxWarp>
          </a:bodyPr>
          <a:lstStyle/>
          <a:p>
            <a:pPr lvl="0" algn="ctr"/>
            <a:r>
              <a:rPr lang="es-MX" sz="2800" dirty="0">
                <a:ln w="38100" cap="flat" cmpd="sng">
                  <a:solidFill>
                    <a:schemeClr val="dk1"/>
                  </a:solidFill>
                  <a:prstDash val="solid"/>
                  <a:round/>
                  <a:headEnd type="none" w="sm" len="sm"/>
                  <a:tailEnd type="none" w="sm" len="sm"/>
                </a:ln>
                <a:noFill/>
                <a:latin typeface="Sigmar One"/>
              </a:rPr>
              <a:t>curiosidades </a:t>
            </a:r>
            <a:endParaRPr sz="2800" b="0" i="0" dirty="0">
              <a:ln w="38100" cap="flat" cmpd="sng">
                <a:solidFill>
                  <a:schemeClr val="dk1"/>
                </a:solidFill>
                <a:prstDash val="solid"/>
                <a:round/>
                <a:headEnd type="none" w="sm" len="sm"/>
                <a:tailEnd type="none" w="sm" len="sm"/>
              </a:ln>
              <a:noFill/>
              <a:latin typeface="Sigmar One"/>
            </a:endParaRPr>
          </a:p>
        </p:txBody>
      </p:sp>
      <p:grpSp>
        <p:nvGrpSpPr>
          <p:cNvPr id="1581" name="Google Shape;1581;p35"/>
          <p:cNvGrpSpPr/>
          <p:nvPr/>
        </p:nvGrpSpPr>
        <p:grpSpPr>
          <a:xfrm rot="735466">
            <a:off x="6986451" y="2530370"/>
            <a:ext cx="1843629" cy="1922430"/>
            <a:chOff x="4476249" y="1842471"/>
            <a:chExt cx="1327399" cy="1430936"/>
          </a:xfrm>
        </p:grpSpPr>
        <p:sp>
          <p:nvSpPr>
            <p:cNvPr id="1582" name="Google Shape;1582;p35"/>
            <p:cNvSpPr/>
            <p:nvPr/>
          </p:nvSpPr>
          <p:spPr>
            <a:xfrm>
              <a:off x="4476249" y="1842471"/>
              <a:ext cx="1327399" cy="1430936"/>
            </a:xfrm>
            <a:custGeom>
              <a:avLst/>
              <a:gdLst/>
              <a:ahLst/>
              <a:cxnLst/>
              <a:rect l="l" t="t" r="r" b="b"/>
              <a:pathLst>
                <a:path w="33731" h="36362"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60"/>
                    <a:pt x="3239" y="25420"/>
                    <a:pt x="3394" y="25467"/>
                  </a:cubicBezTo>
                  <a:cubicBezTo>
                    <a:pt x="4953" y="29408"/>
                    <a:pt x="7370" y="32468"/>
                    <a:pt x="10240" y="34326"/>
                  </a:cubicBezTo>
                  <a:cubicBezTo>
                    <a:pt x="12276" y="35647"/>
                    <a:pt x="14538" y="36362"/>
                    <a:pt x="16883" y="36362"/>
                  </a:cubicBezTo>
                  <a:cubicBezTo>
                    <a:pt x="19241" y="36362"/>
                    <a:pt x="21503" y="35647"/>
                    <a:pt x="23539" y="34326"/>
                  </a:cubicBezTo>
                  <a:cubicBezTo>
                    <a:pt x="26408" y="32456"/>
                    <a:pt x="28825" y="29361"/>
                    <a:pt x="30385" y="25432"/>
                  </a:cubicBezTo>
                  <a:cubicBezTo>
                    <a:pt x="32100" y="24884"/>
                    <a:pt x="33731" y="20753"/>
                    <a:pt x="33552" y="18955"/>
                  </a:cubicBezTo>
                  <a:cubicBezTo>
                    <a:pt x="33410" y="17523"/>
                    <a:pt x="32395" y="15670"/>
                    <a:pt x="32230" y="15670"/>
                  </a:cubicBezTo>
                  <a:cubicBezTo>
                    <a:pt x="32215" y="15670"/>
                    <a:pt x="32207" y="15685"/>
                    <a:pt x="32207" y="15716"/>
                  </a:cubicBezTo>
                  <a:cubicBezTo>
                    <a:pt x="32207" y="2048"/>
                    <a:pt x="22610" y="0"/>
                    <a:pt x="16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4476249" y="1842471"/>
              <a:ext cx="1327399" cy="1430936"/>
            </a:xfrm>
            <a:custGeom>
              <a:avLst/>
              <a:gdLst/>
              <a:ahLst/>
              <a:cxnLst/>
              <a:rect l="l" t="t" r="r" b="b"/>
              <a:pathLst>
                <a:path w="33731" h="36362"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60"/>
                    <a:pt x="3239" y="25420"/>
                    <a:pt x="3394" y="25467"/>
                  </a:cubicBezTo>
                  <a:cubicBezTo>
                    <a:pt x="4953" y="29408"/>
                    <a:pt x="7370" y="32468"/>
                    <a:pt x="10240" y="34326"/>
                  </a:cubicBezTo>
                  <a:cubicBezTo>
                    <a:pt x="12276" y="35647"/>
                    <a:pt x="14538" y="36362"/>
                    <a:pt x="16883" y="36362"/>
                  </a:cubicBezTo>
                  <a:cubicBezTo>
                    <a:pt x="19241" y="36362"/>
                    <a:pt x="21503" y="35647"/>
                    <a:pt x="23539" y="34326"/>
                  </a:cubicBezTo>
                  <a:cubicBezTo>
                    <a:pt x="26408" y="32456"/>
                    <a:pt x="28825" y="29361"/>
                    <a:pt x="30385" y="25432"/>
                  </a:cubicBezTo>
                  <a:cubicBezTo>
                    <a:pt x="32100" y="24884"/>
                    <a:pt x="33731" y="20753"/>
                    <a:pt x="33552" y="18955"/>
                  </a:cubicBezTo>
                  <a:cubicBezTo>
                    <a:pt x="33410" y="17523"/>
                    <a:pt x="32395" y="15670"/>
                    <a:pt x="32230" y="15670"/>
                  </a:cubicBezTo>
                  <a:cubicBezTo>
                    <a:pt x="32215" y="15670"/>
                    <a:pt x="32207" y="15685"/>
                    <a:pt x="32207" y="15716"/>
                  </a:cubicBezTo>
                  <a:cubicBezTo>
                    <a:pt x="32207" y="2048"/>
                    <a:pt x="22610" y="0"/>
                    <a:pt x="16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 name="Google Shape;1584;p35"/>
            <p:cNvSpPr/>
            <p:nvPr/>
          </p:nvSpPr>
          <p:spPr>
            <a:xfrm>
              <a:off x="5239955" y="2101094"/>
              <a:ext cx="514495" cy="826048"/>
            </a:xfrm>
            <a:custGeom>
              <a:avLst/>
              <a:gdLst/>
              <a:ahLst/>
              <a:cxnLst/>
              <a:rect l="l" t="t" r="r" b="b"/>
              <a:pathLst>
                <a:path w="13074" h="20991" extrusionOk="0">
                  <a:moveTo>
                    <a:pt x="4573" y="0"/>
                  </a:moveTo>
                  <a:lnTo>
                    <a:pt x="5251" y="2858"/>
                  </a:lnTo>
                  <a:cubicBezTo>
                    <a:pt x="5311" y="3120"/>
                    <a:pt x="5370" y="3382"/>
                    <a:pt x="5430" y="3644"/>
                  </a:cubicBezTo>
                  <a:cubicBezTo>
                    <a:pt x="5227" y="3536"/>
                    <a:pt x="5037" y="3429"/>
                    <a:pt x="4834" y="3322"/>
                  </a:cubicBezTo>
                  <a:lnTo>
                    <a:pt x="2227" y="1965"/>
                  </a:lnTo>
                  <a:lnTo>
                    <a:pt x="2810" y="4382"/>
                  </a:lnTo>
                  <a:lnTo>
                    <a:pt x="2810" y="4382"/>
                  </a:lnTo>
                  <a:lnTo>
                    <a:pt x="441" y="3167"/>
                  </a:lnTo>
                  <a:lnTo>
                    <a:pt x="1120" y="6025"/>
                  </a:lnTo>
                  <a:cubicBezTo>
                    <a:pt x="1167" y="6203"/>
                    <a:pt x="1215" y="6394"/>
                    <a:pt x="1251" y="6596"/>
                  </a:cubicBezTo>
                  <a:lnTo>
                    <a:pt x="72" y="5977"/>
                  </a:lnTo>
                  <a:lnTo>
                    <a:pt x="751" y="8847"/>
                  </a:lnTo>
                  <a:cubicBezTo>
                    <a:pt x="1096" y="10347"/>
                    <a:pt x="1251" y="11871"/>
                    <a:pt x="1239" y="13407"/>
                  </a:cubicBezTo>
                  <a:cubicBezTo>
                    <a:pt x="1239" y="13835"/>
                    <a:pt x="1227" y="14288"/>
                    <a:pt x="1203" y="14776"/>
                  </a:cubicBezTo>
                  <a:lnTo>
                    <a:pt x="1179" y="14871"/>
                  </a:lnTo>
                  <a:cubicBezTo>
                    <a:pt x="1155" y="15014"/>
                    <a:pt x="1120" y="15169"/>
                    <a:pt x="1084" y="15300"/>
                  </a:cubicBezTo>
                  <a:lnTo>
                    <a:pt x="370" y="18169"/>
                  </a:lnTo>
                  <a:lnTo>
                    <a:pt x="370" y="18169"/>
                  </a:lnTo>
                  <a:lnTo>
                    <a:pt x="751" y="17979"/>
                  </a:lnTo>
                  <a:lnTo>
                    <a:pt x="751" y="17979"/>
                  </a:lnTo>
                  <a:lnTo>
                    <a:pt x="715" y="18122"/>
                  </a:lnTo>
                  <a:lnTo>
                    <a:pt x="1" y="20991"/>
                  </a:lnTo>
                  <a:lnTo>
                    <a:pt x="1" y="20991"/>
                  </a:lnTo>
                  <a:lnTo>
                    <a:pt x="2227" y="19848"/>
                  </a:lnTo>
                  <a:lnTo>
                    <a:pt x="2227" y="19848"/>
                  </a:lnTo>
                  <a:lnTo>
                    <a:pt x="2144" y="20205"/>
                  </a:lnTo>
                  <a:lnTo>
                    <a:pt x="4739" y="18872"/>
                  </a:lnTo>
                  <a:lnTo>
                    <a:pt x="4739" y="18872"/>
                  </a:lnTo>
                  <a:lnTo>
                    <a:pt x="4477" y="19943"/>
                  </a:lnTo>
                  <a:lnTo>
                    <a:pt x="4477" y="19943"/>
                  </a:lnTo>
                  <a:lnTo>
                    <a:pt x="7109" y="18586"/>
                  </a:lnTo>
                  <a:cubicBezTo>
                    <a:pt x="10573" y="16812"/>
                    <a:pt x="12752" y="13931"/>
                    <a:pt x="13074" y="10764"/>
                  </a:cubicBezTo>
                  <a:cubicBezTo>
                    <a:pt x="12737" y="9838"/>
                    <a:pt x="12261" y="9042"/>
                    <a:pt x="12155" y="9042"/>
                  </a:cubicBezTo>
                  <a:cubicBezTo>
                    <a:pt x="12141" y="9042"/>
                    <a:pt x="12133" y="9056"/>
                    <a:pt x="12133" y="9085"/>
                  </a:cubicBezTo>
                  <a:cubicBezTo>
                    <a:pt x="12133" y="7918"/>
                    <a:pt x="12050" y="6763"/>
                    <a:pt x="11883" y="5608"/>
                  </a:cubicBezTo>
                  <a:cubicBezTo>
                    <a:pt x="10859" y="3906"/>
                    <a:pt x="9252" y="2429"/>
                    <a:pt x="7180" y="1358"/>
                  </a:cubicBezTo>
                  <a:lnTo>
                    <a:pt x="45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4525911" y="2101566"/>
              <a:ext cx="514022" cy="825576"/>
            </a:xfrm>
            <a:custGeom>
              <a:avLst/>
              <a:gdLst/>
              <a:ahLst/>
              <a:cxnLst/>
              <a:rect l="l" t="t" r="r" b="b"/>
              <a:pathLst>
                <a:path w="13062" h="20979" extrusionOk="0">
                  <a:moveTo>
                    <a:pt x="8490" y="0"/>
                  </a:moveTo>
                  <a:lnTo>
                    <a:pt x="5882" y="1346"/>
                  </a:lnTo>
                  <a:cubicBezTo>
                    <a:pt x="3846" y="2405"/>
                    <a:pt x="2251" y="3858"/>
                    <a:pt x="1227" y="5513"/>
                  </a:cubicBezTo>
                  <a:cubicBezTo>
                    <a:pt x="1048" y="6690"/>
                    <a:pt x="965" y="7880"/>
                    <a:pt x="977" y="9069"/>
                  </a:cubicBezTo>
                  <a:lnTo>
                    <a:pt x="977" y="9069"/>
                  </a:lnTo>
                  <a:cubicBezTo>
                    <a:pt x="976" y="9042"/>
                    <a:pt x="969" y="9029"/>
                    <a:pt x="955" y="9029"/>
                  </a:cubicBezTo>
                  <a:cubicBezTo>
                    <a:pt x="847" y="9029"/>
                    <a:pt x="349" y="9889"/>
                    <a:pt x="0" y="10871"/>
                  </a:cubicBezTo>
                  <a:cubicBezTo>
                    <a:pt x="358" y="14002"/>
                    <a:pt x="2525" y="16824"/>
                    <a:pt x="5954" y="18586"/>
                  </a:cubicBezTo>
                  <a:lnTo>
                    <a:pt x="8585" y="19943"/>
                  </a:lnTo>
                  <a:lnTo>
                    <a:pt x="8323" y="18860"/>
                  </a:lnTo>
                  <a:lnTo>
                    <a:pt x="10930" y="20205"/>
                  </a:lnTo>
                  <a:lnTo>
                    <a:pt x="10930" y="20205"/>
                  </a:lnTo>
                  <a:lnTo>
                    <a:pt x="10835" y="19848"/>
                  </a:lnTo>
                  <a:lnTo>
                    <a:pt x="10835" y="19848"/>
                  </a:lnTo>
                  <a:lnTo>
                    <a:pt x="13062" y="20979"/>
                  </a:lnTo>
                  <a:lnTo>
                    <a:pt x="13062" y="20979"/>
                  </a:lnTo>
                  <a:lnTo>
                    <a:pt x="12335" y="18110"/>
                  </a:lnTo>
                  <a:lnTo>
                    <a:pt x="12300" y="17955"/>
                  </a:lnTo>
                  <a:lnTo>
                    <a:pt x="12300" y="17955"/>
                  </a:lnTo>
                  <a:lnTo>
                    <a:pt x="12681" y="18157"/>
                  </a:lnTo>
                  <a:lnTo>
                    <a:pt x="11966" y="15288"/>
                  </a:lnTo>
                  <a:cubicBezTo>
                    <a:pt x="11930" y="15145"/>
                    <a:pt x="11895" y="15002"/>
                    <a:pt x="11871" y="14859"/>
                  </a:cubicBezTo>
                  <a:lnTo>
                    <a:pt x="11859" y="14764"/>
                  </a:lnTo>
                  <a:cubicBezTo>
                    <a:pt x="11823" y="14276"/>
                    <a:pt x="11811" y="13823"/>
                    <a:pt x="11811" y="13395"/>
                  </a:cubicBezTo>
                  <a:cubicBezTo>
                    <a:pt x="11800" y="11859"/>
                    <a:pt x="11966" y="10323"/>
                    <a:pt x="12300" y="8823"/>
                  </a:cubicBezTo>
                  <a:lnTo>
                    <a:pt x="12990" y="5965"/>
                  </a:lnTo>
                  <a:lnTo>
                    <a:pt x="11800" y="6572"/>
                  </a:lnTo>
                  <a:cubicBezTo>
                    <a:pt x="11847" y="6382"/>
                    <a:pt x="11883" y="6191"/>
                    <a:pt x="11930" y="6013"/>
                  </a:cubicBezTo>
                  <a:lnTo>
                    <a:pt x="12609" y="3143"/>
                  </a:lnTo>
                  <a:lnTo>
                    <a:pt x="10252" y="4370"/>
                  </a:lnTo>
                  <a:lnTo>
                    <a:pt x="10847" y="1953"/>
                  </a:lnTo>
                  <a:lnTo>
                    <a:pt x="10847" y="1953"/>
                  </a:lnTo>
                  <a:lnTo>
                    <a:pt x="8228" y="3322"/>
                  </a:lnTo>
                  <a:cubicBezTo>
                    <a:pt x="8025" y="3417"/>
                    <a:pt x="7835" y="3536"/>
                    <a:pt x="7632" y="3643"/>
                  </a:cubicBezTo>
                  <a:cubicBezTo>
                    <a:pt x="7692" y="3382"/>
                    <a:pt x="7751" y="3108"/>
                    <a:pt x="7811" y="2858"/>
                  </a:cubicBezTo>
                  <a:lnTo>
                    <a:pt x="84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4864182" y="1893511"/>
              <a:ext cx="561363" cy="726762"/>
            </a:xfrm>
            <a:custGeom>
              <a:avLst/>
              <a:gdLst/>
              <a:ahLst/>
              <a:cxnLst/>
              <a:rect l="l" t="t" r="r" b="b"/>
              <a:pathLst>
                <a:path w="14265" h="18468" extrusionOk="0">
                  <a:moveTo>
                    <a:pt x="1775" y="1"/>
                  </a:moveTo>
                  <a:cubicBezTo>
                    <a:pt x="1477" y="84"/>
                    <a:pt x="1179" y="179"/>
                    <a:pt x="882" y="287"/>
                  </a:cubicBezTo>
                  <a:lnTo>
                    <a:pt x="1441" y="1370"/>
                  </a:lnTo>
                  <a:cubicBezTo>
                    <a:pt x="2013" y="2430"/>
                    <a:pt x="2715" y="3418"/>
                    <a:pt x="3525" y="4287"/>
                  </a:cubicBezTo>
                  <a:cubicBezTo>
                    <a:pt x="3156" y="4097"/>
                    <a:pt x="2799" y="3870"/>
                    <a:pt x="2453" y="3608"/>
                  </a:cubicBezTo>
                  <a:lnTo>
                    <a:pt x="25" y="1692"/>
                  </a:lnTo>
                  <a:lnTo>
                    <a:pt x="1441" y="4442"/>
                  </a:lnTo>
                  <a:cubicBezTo>
                    <a:pt x="2001" y="5501"/>
                    <a:pt x="2703" y="6490"/>
                    <a:pt x="3525" y="7359"/>
                  </a:cubicBezTo>
                  <a:cubicBezTo>
                    <a:pt x="3144" y="7168"/>
                    <a:pt x="2787" y="6942"/>
                    <a:pt x="2453" y="6680"/>
                  </a:cubicBezTo>
                  <a:lnTo>
                    <a:pt x="13" y="4763"/>
                  </a:lnTo>
                  <a:lnTo>
                    <a:pt x="1429" y="7514"/>
                  </a:lnTo>
                  <a:cubicBezTo>
                    <a:pt x="2001" y="8573"/>
                    <a:pt x="2703" y="9562"/>
                    <a:pt x="3513" y="10431"/>
                  </a:cubicBezTo>
                  <a:cubicBezTo>
                    <a:pt x="3144" y="10240"/>
                    <a:pt x="2787" y="10014"/>
                    <a:pt x="2442" y="9752"/>
                  </a:cubicBezTo>
                  <a:lnTo>
                    <a:pt x="1429" y="10585"/>
                  </a:lnTo>
                  <a:cubicBezTo>
                    <a:pt x="1989" y="11645"/>
                    <a:pt x="2692" y="12633"/>
                    <a:pt x="3513" y="13502"/>
                  </a:cubicBezTo>
                  <a:cubicBezTo>
                    <a:pt x="3132" y="13312"/>
                    <a:pt x="2775" y="13086"/>
                    <a:pt x="2442" y="12836"/>
                  </a:cubicBezTo>
                  <a:lnTo>
                    <a:pt x="1" y="10907"/>
                  </a:lnTo>
                  <a:lnTo>
                    <a:pt x="1453" y="13669"/>
                  </a:lnTo>
                  <a:cubicBezTo>
                    <a:pt x="1549" y="13860"/>
                    <a:pt x="3954" y="18467"/>
                    <a:pt x="7144" y="18467"/>
                  </a:cubicBezTo>
                  <a:cubicBezTo>
                    <a:pt x="10335" y="18467"/>
                    <a:pt x="12740" y="13860"/>
                    <a:pt x="12836" y="13669"/>
                  </a:cubicBezTo>
                  <a:lnTo>
                    <a:pt x="14264" y="10883"/>
                  </a:lnTo>
                  <a:lnTo>
                    <a:pt x="11824" y="12836"/>
                  </a:lnTo>
                  <a:cubicBezTo>
                    <a:pt x="11478" y="13086"/>
                    <a:pt x="11121" y="13312"/>
                    <a:pt x="10740" y="13514"/>
                  </a:cubicBezTo>
                  <a:cubicBezTo>
                    <a:pt x="11562" y="12633"/>
                    <a:pt x="12264" y="11657"/>
                    <a:pt x="12836" y="10597"/>
                  </a:cubicBezTo>
                  <a:lnTo>
                    <a:pt x="11824" y="9764"/>
                  </a:lnTo>
                  <a:cubicBezTo>
                    <a:pt x="11478" y="10014"/>
                    <a:pt x="11121" y="10240"/>
                    <a:pt x="10740" y="10443"/>
                  </a:cubicBezTo>
                  <a:cubicBezTo>
                    <a:pt x="11562" y="9562"/>
                    <a:pt x="12264" y="8585"/>
                    <a:pt x="12836" y="7526"/>
                  </a:cubicBezTo>
                  <a:lnTo>
                    <a:pt x="14264" y="4739"/>
                  </a:lnTo>
                  <a:lnTo>
                    <a:pt x="11824" y="6680"/>
                  </a:lnTo>
                  <a:cubicBezTo>
                    <a:pt x="11478" y="6942"/>
                    <a:pt x="11121" y="7168"/>
                    <a:pt x="10740" y="7371"/>
                  </a:cubicBezTo>
                  <a:cubicBezTo>
                    <a:pt x="11562" y="6490"/>
                    <a:pt x="12264" y="5501"/>
                    <a:pt x="12836" y="4442"/>
                  </a:cubicBezTo>
                  <a:lnTo>
                    <a:pt x="14264" y="1668"/>
                  </a:lnTo>
                  <a:lnTo>
                    <a:pt x="14264" y="1668"/>
                  </a:lnTo>
                  <a:lnTo>
                    <a:pt x="11824" y="3608"/>
                  </a:lnTo>
                  <a:cubicBezTo>
                    <a:pt x="11478" y="3870"/>
                    <a:pt x="11121" y="4097"/>
                    <a:pt x="10740" y="4299"/>
                  </a:cubicBezTo>
                  <a:cubicBezTo>
                    <a:pt x="11562" y="3418"/>
                    <a:pt x="12264" y="2430"/>
                    <a:pt x="12836" y="1370"/>
                  </a:cubicBezTo>
                  <a:lnTo>
                    <a:pt x="13360" y="358"/>
                  </a:lnTo>
                  <a:cubicBezTo>
                    <a:pt x="13050" y="239"/>
                    <a:pt x="12740" y="144"/>
                    <a:pt x="12431" y="60"/>
                  </a:cubicBezTo>
                  <a:lnTo>
                    <a:pt x="11824" y="549"/>
                  </a:lnTo>
                  <a:cubicBezTo>
                    <a:pt x="11800" y="560"/>
                    <a:pt x="9692" y="2215"/>
                    <a:pt x="7144" y="2215"/>
                  </a:cubicBezTo>
                  <a:cubicBezTo>
                    <a:pt x="4597" y="2215"/>
                    <a:pt x="2489" y="572"/>
                    <a:pt x="2465" y="549"/>
                  </a:cubicBezTo>
                  <a:lnTo>
                    <a:pt x="1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4944775" y="1935696"/>
              <a:ext cx="401120" cy="174804"/>
            </a:xfrm>
            <a:custGeom>
              <a:avLst/>
              <a:gdLst/>
              <a:ahLst/>
              <a:cxnLst/>
              <a:rect l="l" t="t" r="r" b="b"/>
              <a:pathLst>
                <a:path w="10193" h="4442" extrusionOk="0">
                  <a:moveTo>
                    <a:pt x="1" y="0"/>
                  </a:moveTo>
                  <a:cubicBezTo>
                    <a:pt x="1" y="1"/>
                    <a:pt x="2287" y="4441"/>
                    <a:pt x="5096" y="4441"/>
                  </a:cubicBezTo>
                  <a:cubicBezTo>
                    <a:pt x="7906" y="4441"/>
                    <a:pt x="10192" y="1"/>
                    <a:pt x="10192" y="0"/>
                  </a:cubicBezTo>
                  <a:lnTo>
                    <a:pt x="10192" y="0"/>
                  </a:lnTo>
                  <a:cubicBezTo>
                    <a:pt x="10192" y="1"/>
                    <a:pt x="7906" y="1810"/>
                    <a:pt x="5096" y="1810"/>
                  </a:cubicBezTo>
                  <a:cubicBezTo>
                    <a:pt x="2275" y="1810"/>
                    <a:pt x="1" y="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4944775" y="2056586"/>
              <a:ext cx="401120" cy="174804"/>
            </a:xfrm>
            <a:custGeom>
              <a:avLst/>
              <a:gdLst/>
              <a:ahLst/>
              <a:cxnLst/>
              <a:rect l="l" t="t" r="r" b="b"/>
              <a:pathLst>
                <a:path w="10193" h="4442" extrusionOk="0">
                  <a:moveTo>
                    <a:pt x="1" y="0"/>
                  </a:moveTo>
                  <a:cubicBezTo>
                    <a:pt x="1" y="1"/>
                    <a:pt x="2287" y="4441"/>
                    <a:pt x="5096" y="4441"/>
                  </a:cubicBezTo>
                  <a:cubicBezTo>
                    <a:pt x="7906" y="4441"/>
                    <a:pt x="10192" y="1"/>
                    <a:pt x="10192" y="0"/>
                  </a:cubicBezTo>
                  <a:lnTo>
                    <a:pt x="10192" y="0"/>
                  </a:lnTo>
                  <a:cubicBezTo>
                    <a:pt x="10192" y="0"/>
                    <a:pt x="7906" y="1810"/>
                    <a:pt x="5096" y="1810"/>
                  </a:cubicBezTo>
                  <a:cubicBezTo>
                    <a:pt x="2275" y="1810"/>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4944775" y="2177437"/>
              <a:ext cx="401120" cy="174843"/>
            </a:xfrm>
            <a:custGeom>
              <a:avLst/>
              <a:gdLst/>
              <a:ahLst/>
              <a:cxnLst/>
              <a:rect l="l" t="t" r="r" b="b"/>
              <a:pathLst>
                <a:path w="10193" h="4443" extrusionOk="0">
                  <a:moveTo>
                    <a:pt x="1" y="1"/>
                  </a:moveTo>
                  <a:cubicBezTo>
                    <a:pt x="1" y="1"/>
                    <a:pt x="2287" y="4442"/>
                    <a:pt x="5096" y="4442"/>
                  </a:cubicBezTo>
                  <a:cubicBezTo>
                    <a:pt x="7906" y="4442"/>
                    <a:pt x="10192" y="1"/>
                    <a:pt x="10192" y="1"/>
                  </a:cubicBezTo>
                  <a:lnTo>
                    <a:pt x="10192" y="1"/>
                  </a:lnTo>
                  <a:cubicBezTo>
                    <a:pt x="10192" y="1"/>
                    <a:pt x="7906" y="1823"/>
                    <a:pt x="5096" y="1823"/>
                  </a:cubicBezTo>
                  <a:cubicBezTo>
                    <a:pt x="2275" y="1823"/>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4944775" y="2298327"/>
              <a:ext cx="401120" cy="174804"/>
            </a:xfrm>
            <a:custGeom>
              <a:avLst/>
              <a:gdLst/>
              <a:ahLst/>
              <a:cxnLst/>
              <a:rect l="l" t="t" r="r" b="b"/>
              <a:pathLst>
                <a:path w="10193" h="4442" extrusionOk="0">
                  <a:moveTo>
                    <a:pt x="1" y="1"/>
                  </a:moveTo>
                  <a:cubicBezTo>
                    <a:pt x="1" y="1"/>
                    <a:pt x="2287" y="4442"/>
                    <a:pt x="5096" y="4442"/>
                  </a:cubicBezTo>
                  <a:cubicBezTo>
                    <a:pt x="7906" y="4442"/>
                    <a:pt x="10192" y="1"/>
                    <a:pt x="10192" y="1"/>
                  </a:cubicBezTo>
                  <a:lnTo>
                    <a:pt x="10192" y="1"/>
                  </a:lnTo>
                  <a:cubicBezTo>
                    <a:pt x="10192" y="1"/>
                    <a:pt x="7906" y="1822"/>
                    <a:pt x="5096" y="1822"/>
                  </a:cubicBezTo>
                  <a:cubicBezTo>
                    <a:pt x="2275" y="1822"/>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4944775" y="2419217"/>
              <a:ext cx="401120" cy="174804"/>
            </a:xfrm>
            <a:custGeom>
              <a:avLst/>
              <a:gdLst/>
              <a:ahLst/>
              <a:cxnLst/>
              <a:rect l="l" t="t" r="r" b="b"/>
              <a:pathLst>
                <a:path w="10193" h="4442" extrusionOk="0">
                  <a:moveTo>
                    <a:pt x="1" y="1"/>
                  </a:moveTo>
                  <a:cubicBezTo>
                    <a:pt x="1" y="1"/>
                    <a:pt x="2287" y="4442"/>
                    <a:pt x="5096" y="4442"/>
                  </a:cubicBezTo>
                  <a:cubicBezTo>
                    <a:pt x="7906" y="4442"/>
                    <a:pt x="10192" y="1"/>
                    <a:pt x="10192" y="1"/>
                  </a:cubicBezTo>
                  <a:lnTo>
                    <a:pt x="10192" y="1"/>
                  </a:lnTo>
                  <a:cubicBezTo>
                    <a:pt x="10192" y="1"/>
                    <a:pt x="7906" y="1822"/>
                    <a:pt x="5096" y="1822"/>
                  </a:cubicBezTo>
                  <a:cubicBezTo>
                    <a:pt x="2275" y="1822"/>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4935881" y="2545734"/>
              <a:ext cx="419380" cy="182753"/>
            </a:xfrm>
            <a:custGeom>
              <a:avLst/>
              <a:gdLst/>
              <a:ahLst/>
              <a:cxnLst/>
              <a:rect l="l" t="t" r="r" b="b"/>
              <a:pathLst>
                <a:path w="10657" h="4644" extrusionOk="0">
                  <a:moveTo>
                    <a:pt x="0" y="0"/>
                  </a:moveTo>
                  <a:lnTo>
                    <a:pt x="0" y="0"/>
                  </a:lnTo>
                  <a:cubicBezTo>
                    <a:pt x="1" y="1"/>
                    <a:pt x="2382" y="4644"/>
                    <a:pt x="5322" y="4644"/>
                  </a:cubicBezTo>
                  <a:cubicBezTo>
                    <a:pt x="8275" y="4644"/>
                    <a:pt x="10656" y="1"/>
                    <a:pt x="10656" y="0"/>
                  </a:cubicBezTo>
                  <a:lnTo>
                    <a:pt x="10656" y="0"/>
                  </a:lnTo>
                  <a:cubicBezTo>
                    <a:pt x="10656" y="1"/>
                    <a:pt x="8275" y="1905"/>
                    <a:pt x="5322" y="1905"/>
                  </a:cubicBezTo>
                  <a:cubicBezTo>
                    <a:pt x="2382" y="1905"/>
                    <a:pt x="1" y="1"/>
                    <a:pt x="0" y="0"/>
                  </a:cubicBezTo>
                  <a:close/>
                </a:path>
              </a:pathLst>
            </a:custGeom>
            <a:solidFill>
              <a:srgbClr val="E23C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5319132" y="2201363"/>
              <a:ext cx="384238" cy="625547"/>
            </a:xfrm>
            <a:custGeom>
              <a:avLst/>
              <a:gdLst/>
              <a:ahLst/>
              <a:cxnLst/>
              <a:rect l="l" t="t" r="r" b="b"/>
              <a:pathLst>
                <a:path w="9764" h="15896" extrusionOk="0">
                  <a:moveTo>
                    <a:pt x="4549" y="0"/>
                  </a:moveTo>
                  <a:lnTo>
                    <a:pt x="4549" y="0"/>
                  </a:lnTo>
                  <a:cubicBezTo>
                    <a:pt x="4882" y="1417"/>
                    <a:pt x="5097" y="2870"/>
                    <a:pt x="5216" y="4334"/>
                  </a:cubicBezTo>
                  <a:cubicBezTo>
                    <a:pt x="4370" y="3358"/>
                    <a:pt x="3346" y="2548"/>
                    <a:pt x="2203" y="1977"/>
                  </a:cubicBezTo>
                  <a:lnTo>
                    <a:pt x="2203" y="1977"/>
                  </a:lnTo>
                  <a:cubicBezTo>
                    <a:pt x="2430" y="2965"/>
                    <a:pt x="2608" y="3977"/>
                    <a:pt x="2715" y="4989"/>
                  </a:cubicBezTo>
                  <a:cubicBezTo>
                    <a:pt x="2084" y="4239"/>
                    <a:pt x="1298" y="3608"/>
                    <a:pt x="429" y="3167"/>
                  </a:cubicBezTo>
                  <a:lnTo>
                    <a:pt x="429" y="3167"/>
                  </a:lnTo>
                  <a:cubicBezTo>
                    <a:pt x="679" y="4251"/>
                    <a:pt x="834" y="5370"/>
                    <a:pt x="894" y="6489"/>
                  </a:cubicBezTo>
                  <a:cubicBezTo>
                    <a:pt x="632" y="6299"/>
                    <a:pt x="346" y="6132"/>
                    <a:pt x="48" y="5977"/>
                  </a:cubicBezTo>
                  <a:lnTo>
                    <a:pt x="48" y="5977"/>
                  </a:lnTo>
                  <a:cubicBezTo>
                    <a:pt x="417" y="7584"/>
                    <a:pt x="596" y="9216"/>
                    <a:pt x="584" y="10859"/>
                  </a:cubicBezTo>
                  <a:cubicBezTo>
                    <a:pt x="584" y="11394"/>
                    <a:pt x="560" y="11906"/>
                    <a:pt x="525" y="12406"/>
                  </a:cubicBezTo>
                  <a:cubicBezTo>
                    <a:pt x="477" y="12633"/>
                    <a:pt x="441" y="12871"/>
                    <a:pt x="382" y="13085"/>
                  </a:cubicBezTo>
                  <a:cubicBezTo>
                    <a:pt x="406" y="13061"/>
                    <a:pt x="441" y="13049"/>
                    <a:pt x="465" y="13026"/>
                  </a:cubicBezTo>
                  <a:lnTo>
                    <a:pt x="465" y="13026"/>
                  </a:lnTo>
                  <a:cubicBezTo>
                    <a:pt x="382" y="13990"/>
                    <a:pt x="227" y="14954"/>
                    <a:pt x="1" y="15895"/>
                  </a:cubicBezTo>
                  <a:cubicBezTo>
                    <a:pt x="929" y="15443"/>
                    <a:pt x="1739" y="14788"/>
                    <a:pt x="2382" y="13990"/>
                  </a:cubicBezTo>
                  <a:lnTo>
                    <a:pt x="2382" y="13990"/>
                  </a:lnTo>
                  <a:cubicBezTo>
                    <a:pt x="2311" y="14383"/>
                    <a:pt x="2239" y="14752"/>
                    <a:pt x="2144" y="15121"/>
                  </a:cubicBezTo>
                  <a:cubicBezTo>
                    <a:pt x="3144" y="14609"/>
                    <a:pt x="4061" y="13942"/>
                    <a:pt x="4847" y="13133"/>
                  </a:cubicBezTo>
                  <a:lnTo>
                    <a:pt x="4847" y="13133"/>
                  </a:lnTo>
                  <a:cubicBezTo>
                    <a:pt x="4739" y="13728"/>
                    <a:pt x="4620" y="14311"/>
                    <a:pt x="4489" y="14859"/>
                  </a:cubicBezTo>
                  <a:cubicBezTo>
                    <a:pt x="7668" y="13216"/>
                    <a:pt x="9764" y="10501"/>
                    <a:pt x="9764" y="7418"/>
                  </a:cubicBezTo>
                  <a:cubicBezTo>
                    <a:pt x="9764" y="4334"/>
                    <a:pt x="7704" y="1631"/>
                    <a:pt x="4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4576518" y="2201363"/>
              <a:ext cx="384238" cy="625547"/>
            </a:xfrm>
            <a:custGeom>
              <a:avLst/>
              <a:gdLst/>
              <a:ahLst/>
              <a:cxnLst/>
              <a:rect l="l" t="t" r="r" b="b"/>
              <a:pathLst>
                <a:path w="9764" h="15896" extrusionOk="0">
                  <a:moveTo>
                    <a:pt x="5215" y="0"/>
                  </a:moveTo>
                  <a:lnTo>
                    <a:pt x="5215" y="0"/>
                  </a:lnTo>
                  <a:cubicBezTo>
                    <a:pt x="2060" y="1631"/>
                    <a:pt x="0" y="4334"/>
                    <a:pt x="0" y="7418"/>
                  </a:cubicBezTo>
                  <a:cubicBezTo>
                    <a:pt x="0" y="10501"/>
                    <a:pt x="2096" y="13216"/>
                    <a:pt x="5275" y="14859"/>
                  </a:cubicBezTo>
                  <a:cubicBezTo>
                    <a:pt x="5144" y="14311"/>
                    <a:pt x="5025" y="13728"/>
                    <a:pt x="4918" y="13133"/>
                  </a:cubicBezTo>
                  <a:lnTo>
                    <a:pt x="4918" y="13133"/>
                  </a:lnTo>
                  <a:cubicBezTo>
                    <a:pt x="5703" y="13942"/>
                    <a:pt x="6620" y="14609"/>
                    <a:pt x="7620" y="15121"/>
                  </a:cubicBezTo>
                  <a:cubicBezTo>
                    <a:pt x="7537" y="14752"/>
                    <a:pt x="7454" y="14383"/>
                    <a:pt x="7382" y="13990"/>
                  </a:cubicBezTo>
                  <a:lnTo>
                    <a:pt x="7382" y="13990"/>
                  </a:lnTo>
                  <a:cubicBezTo>
                    <a:pt x="8025" y="14788"/>
                    <a:pt x="8835" y="15443"/>
                    <a:pt x="9763" y="15895"/>
                  </a:cubicBezTo>
                  <a:cubicBezTo>
                    <a:pt x="9537" y="14954"/>
                    <a:pt x="9382" y="13990"/>
                    <a:pt x="9299" y="13026"/>
                  </a:cubicBezTo>
                  <a:lnTo>
                    <a:pt x="9299" y="13026"/>
                  </a:lnTo>
                  <a:cubicBezTo>
                    <a:pt x="9323" y="13049"/>
                    <a:pt x="9359" y="13061"/>
                    <a:pt x="9382" y="13085"/>
                  </a:cubicBezTo>
                  <a:cubicBezTo>
                    <a:pt x="9323" y="12871"/>
                    <a:pt x="9287" y="12633"/>
                    <a:pt x="9240" y="12406"/>
                  </a:cubicBezTo>
                  <a:cubicBezTo>
                    <a:pt x="9204" y="11906"/>
                    <a:pt x="9180" y="11394"/>
                    <a:pt x="9180" y="10859"/>
                  </a:cubicBezTo>
                  <a:cubicBezTo>
                    <a:pt x="9168" y="9216"/>
                    <a:pt x="9347" y="7584"/>
                    <a:pt x="9716" y="5977"/>
                  </a:cubicBezTo>
                  <a:lnTo>
                    <a:pt x="9716" y="5977"/>
                  </a:lnTo>
                  <a:cubicBezTo>
                    <a:pt x="9418" y="6132"/>
                    <a:pt x="9132" y="6299"/>
                    <a:pt x="8870" y="6489"/>
                  </a:cubicBezTo>
                  <a:cubicBezTo>
                    <a:pt x="8930" y="5370"/>
                    <a:pt x="9085" y="4251"/>
                    <a:pt x="9347" y="3167"/>
                  </a:cubicBezTo>
                  <a:lnTo>
                    <a:pt x="9347" y="3167"/>
                  </a:lnTo>
                  <a:cubicBezTo>
                    <a:pt x="8466" y="3608"/>
                    <a:pt x="7680" y="4239"/>
                    <a:pt x="7049" y="4989"/>
                  </a:cubicBezTo>
                  <a:cubicBezTo>
                    <a:pt x="7156" y="3977"/>
                    <a:pt x="7335" y="2965"/>
                    <a:pt x="7561" y="1977"/>
                  </a:cubicBezTo>
                  <a:lnTo>
                    <a:pt x="7561" y="1977"/>
                  </a:lnTo>
                  <a:cubicBezTo>
                    <a:pt x="6418" y="2548"/>
                    <a:pt x="5394" y="3358"/>
                    <a:pt x="4548" y="4334"/>
                  </a:cubicBezTo>
                  <a:cubicBezTo>
                    <a:pt x="4668" y="2870"/>
                    <a:pt x="4882" y="1417"/>
                    <a:pt x="5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4552159" y="2354561"/>
              <a:ext cx="1176994" cy="854185"/>
            </a:xfrm>
            <a:custGeom>
              <a:avLst/>
              <a:gdLst/>
              <a:ahLst/>
              <a:cxnLst/>
              <a:rect l="l" t="t" r="r" b="b"/>
              <a:pathLst>
                <a:path w="29909" h="21706" extrusionOk="0">
                  <a:moveTo>
                    <a:pt x="2893" y="1"/>
                  </a:moveTo>
                  <a:cubicBezTo>
                    <a:pt x="2381" y="1"/>
                    <a:pt x="1893" y="191"/>
                    <a:pt x="1512" y="536"/>
                  </a:cubicBezTo>
                  <a:cubicBezTo>
                    <a:pt x="643" y="1298"/>
                    <a:pt x="0" y="3049"/>
                    <a:pt x="441" y="4906"/>
                  </a:cubicBezTo>
                  <a:cubicBezTo>
                    <a:pt x="834" y="6608"/>
                    <a:pt x="2239" y="8906"/>
                    <a:pt x="6620" y="10109"/>
                  </a:cubicBezTo>
                  <a:cubicBezTo>
                    <a:pt x="7084" y="10240"/>
                    <a:pt x="7561" y="10299"/>
                    <a:pt x="8049" y="10299"/>
                  </a:cubicBezTo>
                  <a:cubicBezTo>
                    <a:pt x="8918" y="10288"/>
                    <a:pt x="9787" y="10097"/>
                    <a:pt x="10585" y="9740"/>
                  </a:cubicBezTo>
                  <a:lnTo>
                    <a:pt x="10585" y="9740"/>
                  </a:lnTo>
                  <a:cubicBezTo>
                    <a:pt x="10323" y="10407"/>
                    <a:pt x="10287" y="11145"/>
                    <a:pt x="10501" y="11823"/>
                  </a:cubicBezTo>
                  <a:cubicBezTo>
                    <a:pt x="9513" y="12145"/>
                    <a:pt x="8573" y="12597"/>
                    <a:pt x="7882" y="13288"/>
                  </a:cubicBezTo>
                  <a:cubicBezTo>
                    <a:pt x="6739" y="14431"/>
                    <a:pt x="6751" y="16538"/>
                    <a:pt x="6787" y="17157"/>
                  </a:cubicBezTo>
                  <a:cubicBezTo>
                    <a:pt x="6834" y="18110"/>
                    <a:pt x="7084" y="19396"/>
                    <a:pt x="8025" y="20146"/>
                  </a:cubicBezTo>
                  <a:cubicBezTo>
                    <a:pt x="8192" y="20289"/>
                    <a:pt x="8346" y="20420"/>
                    <a:pt x="8489" y="20539"/>
                  </a:cubicBezTo>
                  <a:cubicBezTo>
                    <a:pt x="9156" y="21110"/>
                    <a:pt x="9847" y="21706"/>
                    <a:pt x="10835" y="21706"/>
                  </a:cubicBezTo>
                  <a:cubicBezTo>
                    <a:pt x="11799" y="21706"/>
                    <a:pt x="12609" y="21146"/>
                    <a:pt x="13240" y="20039"/>
                  </a:cubicBezTo>
                  <a:cubicBezTo>
                    <a:pt x="13430" y="19693"/>
                    <a:pt x="14133" y="19348"/>
                    <a:pt x="15073" y="19348"/>
                  </a:cubicBezTo>
                  <a:cubicBezTo>
                    <a:pt x="16026" y="19348"/>
                    <a:pt x="16728" y="19693"/>
                    <a:pt x="16919" y="20039"/>
                  </a:cubicBezTo>
                  <a:cubicBezTo>
                    <a:pt x="17550" y="21146"/>
                    <a:pt x="18348" y="21706"/>
                    <a:pt x="19312" y="21706"/>
                  </a:cubicBezTo>
                  <a:cubicBezTo>
                    <a:pt x="20300" y="21706"/>
                    <a:pt x="20991" y="21110"/>
                    <a:pt x="21658" y="20539"/>
                  </a:cubicBezTo>
                  <a:cubicBezTo>
                    <a:pt x="21801" y="20420"/>
                    <a:pt x="21955" y="20289"/>
                    <a:pt x="22122" y="20146"/>
                  </a:cubicBezTo>
                  <a:cubicBezTo>
                    <a:pt x="23051" y="19408"/>
                    <a:pt x="23313" y="18110"/>
                    <a:pt x="23360" y="17157"/>
                  </a:cubicBezTo>
                  <a:cubicBezTo>
                    <a:pt x="23396" y="16538"/>
                    <a:pt x="23408" y="14431"/>
                    <a:pt x="22265" y="13288"/>
                  </a:cubicBezTo>
                  <a:cubicBezTo>
                    <a:pt x="21527" y="12550"/>
                    <a:pt x="20503" y="12073"/>
                    <a:pt x="19431" y="11764"/>
                  </a:cubicBezTo>
                  <a:cubicBezTo>
                    <a:pt x="19610" y="11097"/>
                    <a:pt x="19574" y="10395"/>
                    <a:pt x="19312" y="9752"/>
                  </a:cubicBezTo>
                  <a:lnTo>
                    <a:pt x="19312" y="9752"/>
                  </a:lnTo>
                  <a:cubicBezTo>
                    <a:pt x="20122" y="10109"/>
                    <a:pt x="20979" y="10299"/>
                    <a:pt x="21860" y="10299"/>
                  </a:cubicBezTo>
                  <a:cubicBezTo>
                    <a:pt x="22336" y="10299"/>
                    <a:pt x="22824" y="10240"/>
                    <a:pt x="23289" y="10109"/>
                  </a:cubicBezTo>
                  <a:cubicBezTo>
                    <a:pt x="27670" y="8906"/>
                    <a:pt x="29063" y="6608"/>
                    <a:pt x="29468" y="4906"/>
                  </a:cubicBezTo>
                  <a:cubicBezTo>
                    <a:pt x="29909" y="3049"/>
                    <a:pt x="29266" y="1298"/>
                    <a:pt x="28397" y="536"/>
                  </a:cubicBezTo>
                  <a:cubicBezTo>
                    <a:pt x="28016" y="191"/>
                    <a:pt x="27516" y="1"/>
                    <a:pt x="27015" y="1"/>
                  </a:cubicBezTo>
                  <a:cubicBezTo>
                    <a:pt x="26396" y="1"/>
                    <a:pt x="25920" y="262"/>
                    <a:pt x="25539" y="465"/>
                  </a:cubicBezTo>
                  <a:cubicBezTo>
                    <a:pt x="25360" y="572"/>
                    <a:pt x="25182" y="655"/>
                    <a:pt x="24979" y="715"/>
                  </a:cubicBezTo>
                  <a:cubicBezTo>
                    <a:pt x="24384" y="834"/>
                    <a:pt x="23765" y="917"/>
                    <a:pt x="23146" y="953"/>
                  </a:cubicBezTo>
                  <a:cubicBezTo>
                    <a:pt x="22372" y="1013"/>
                    <a:pt x="21634" y="1072"/>
                    <a:pt x="20943" y="1310"/>
                  </a:cubicBezTo>
                  <a:cubicBezTo>
                    <a:pt x="17740" y="2453"/>
                    <a:pt x="16978" y="4394"/>
                    <a:pt x="16907" y="5858"/>
                  </a:cubicBezTo>
                  <a:cubicBezTo>
                    <a:pt x="16359" y="5340"/>
                    <a:pt x="15657" y="5082"/>
                    <a:pt x="14954" y="5082"/>
                  </a:cubicBezTo>
                  <a:cubicBezTo>
                    <a:pt x="14252" y="5082"/>
                    <a:pt x="13549" y="5340"/>
                    <a:pt x="13002" y="5858"/>
                  </a:cubicBezTo>
                  <a:cubicBezTo>
                    <a:pt x="12930" y="4394"/>
                    <a:pt x="12168" y="2453"/>
                    <a:pt x="8966" y="1310"/>
                  </a:cubicBezTo>
                  <a:cubicBezTo>
                    <a:pt x="8275" y="1072"/>
                    <a:pt x="7537" y="1013"/>
                    <a:pt x="6763" y="941"/>
                  </a:cubicBezTo>
                  <a:cubicBezTo>
                    <a:pt x="6144" y="905"/>
                    <a:pt x="5525" y="834"/>
                    <a:pt x="4929" y="715"/>
                  </a:cubicBezTo>
                  <a:cubicBezTo>
                    <a:pt x="4727" y="655"/>
                    <a:pt x="4548" y="572"/>
                    <a:pt x="4370" y="465"/>
                  </a:cubicBezTo>
                  <a:cubicBezTo>
                    <a:pt x="3989" y="262"/>
                    <a:pt x="3513" y="1"/>
                    <a:pt x="28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4878703" y="2864447"/>
              <a:ext cx="533738" cy="275389"/>
            </a:xfrm>
            <a:custGeom>
              <a:avLst/>
              <a:gdLst/>
              <a:ahLst/>
              <a:cxnLst/>
              <a:rect l="l" t="t" r="r" b="b"/>
              <a:pathLst>
                <a:path w="13563" h="6998" extrusionOk="0">
                  <a:moveTo>
                    <a:pt x="6780" y="0"/>
                  </a:moveTo>
                  <a:cubicBezTo>
                    <a:pt x="4329" y="0"/>
                    <a:pt x="1876" y="527"/>
                    <a:pt x="822" y="1581"/>
                  </a:cubicBezTo>
                  <a:cubicBezTo>
                    <a:pt x="72" y="2331"/>
                    <a:pt x="1" y="5165"/>
                    <a:pt x="822" y="5832"/>
                  </a:cubicBezTo>
                  <a:cubicBezTo>
                    <a:pt x="1602" y="6467"/>
                    <a:pt x="2089" y="6998"/>
                    <a:pt x="2532" y="6998"/>
                  </a:cubicBezTo>
                  <a:cubicBezTo>
                    <a:pt x="2819" y="6998"/>
                    <a:pt x="3088" y="6775"/>
                    <a:pt x="3406" y="6213"/>
                  </a:cubicBezTo>
                  <a:cubicBezTo>
                    <a:pt x="4001" y="5165"/>
                    <a:pt x="5388" y="4641"/>
                    <a:pt x="6775" y="4641"/>
                  </a:cubicBezTo>
                  <a:cubicBezTo>
                    <a:pt x="8163" y="4641"/>
                    <a:pt x="9550" y="5165"/>
                    <a:pt x="10145" y="6213"/>
                  </a:cubicBezTo>
                  <a:cubicBezTo>
                    <a:pt x="10462" y="6773"/>
                    <a:pt x="10730" y="6994"/>
                    <a:pt x="11016" y="6994"/>
                  </a:cubicBezTo>
                  <a:cubicBezTo>
                    <a:pt x="11460" y="6994"/>
                    <a:pt x="11947" y="6461"/>
                    <a:pt x="12729" y="5832"/>
                  </a:cubicBezTo>
                  <a:cubicBezTo>
                    <a:pt x="13562" y="5165"/>
                    <a:pt x="13491" y="2331"/>
                    <a:pt x="12729" y="1581"/>
                  </a:cubicBezTo>
                  <a:cubicBezTo>
                    <a:pt x="11681" y="527"/>
                    <a:pt x="9231" y="0"/>
                    <a:pt x="6780"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4583523" y="2423545"/>
              <a:ext cx="419380" cy="267203"/>
            </a:xfrm>
            <a:custGeom>
              <a:avLst/>
              <a:gdLst/>
              <a:ahLst/>
              <a:cxnLst/>
              <a:rect l="l" t="t" r="r" b="b"/>
              <a:pathLst>
                <a:path w="10657" h="6790" extrusionOk="0">
                  <a:moveTo>
                    <a:pt x="2099" y="0"/>
                  </a:moveTo>
                  <a:cubicBezTo>
                    <a:pt x="2020" y="0"/>
                    <a:pt x="1947" y="24"/>
                    <a:pt x="1882" y="81"/>
                  </a:cubicBezTo>
                  <a:cubicBezTo>
                    <a:pt x="1061" y="819"/>
                    <a:pt x="1" y="4939"/>
                    <a:pt x="6287" y="6665"/>
                  </a:cubicBezTo>
                  <a:cubicBezTo>
                    <a:pt x="6593" y="6750"/>
                    <a:pt x="6918" y="6789"/>
                    <a:pt x="7246" y="6789"/>
                  </a:cubicBezTo>
                  <a:cubicBezTo>
                    <a:pt x="8621" y="6789"/>
                    <a:pt x="10052" y="6106"/>
                    <a:pt x="10312" y="5260"/>
                  </a:cubicBezTo>
                  <a:cubicBezTo>
                    <a:pt x="10657" y="4153"/>
                    <a:pt x="10657" y="2308"/>
                    <a:pt x="7573" y="1212"/>
                  </a:cubicBezTo>
                  <a:cubicBezTo>
                    <a:pt x="6680" y="891"/>
                    <a:pt x="5299" y="1010"/>
                    <a:pt x="3763" y="676"/>
                  </a:cubicBezTo>
                  <a:cubicBezTo>
                    <a:pt x="2999" y="520"/>
                    <a:pt x="2469" y="0"/>
                    <a:pt x="2099"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 name="Google Shape;1598;p35"/>
            <p:cNvSpPr/>
            <p:nvPr/>
          </p:nvSpPr>
          <p:spPr>
            <a:xfrm>
              <a:off x="5278363" y="2423781"/>
              <a:ext cx="419380" cy="267400"/>
            </a:xfrm>
            <a:custGeom>
              <a:avLst/>
              <a:gdLst/>
              <a:ahLst/>
              <a:cxnLst/>
              <a:rect l="l" t="t" r="r" b="b"/>
              <a:pathLst>
                <a:path w="10657" h="6795" extrusionOk="0">
                  <a:moveTo>
                    <a:pt x="8552" y="1"/>
                  </a:moveTo>
                  <a:cubicBezTo>
                    <a:pt x="8183" y="1"/>
                    <a:pt x="7654" y="517"/>
                    <a:pt x="6895" y="682"/>
                  </a:cubicBezTo>
                  <a:cubicBezTo>
                    <a:pt x="5359" y="1004"/>
                    <a:pt x="3978" y="897"/>
                    <a:pt x="3085" y="1206"/>
                  </a:cubicBezTo>
                  <a:cubicBezTo>
                    <a:pt x="1" y="2313"/>
                    <a:pt x="1" y="4159"/>
                    <a:pt x="346" y="5266"/>
                  </a:cubicBezTo>
                  <a:cubicBezTo>
                    <a:pt x="606" y="6112"/>
                    <a:pt x="2037" y="6795"/>
                    <a:pt x="3412" y="6795"/>
                  </a:cubicBezTo>
                  <a:cubicBezTo>
                    <a:pt x="3740" y="6795"/>
                    <a:pt x="4065" y="6756"/>
                    <a:pt x="4370" y="6671"/>
                  </a:cubicBezTo>
                  <a:cubicBezTo>
                    <a:pt x="10657" y="4933"/>
                    <a:pt x="9597" y="813"/>
                    <a:pt x="8776" y="87"/>
                  </a:cubicBezTo>
                  <a:cubicBezTo>
                    <a:pt x="8709" y="26"/>
                    <a:pt x="8634" y="1"/>
                    <a:pt x="855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4838406" y="2558366"/>
              <a:ext cx="70323" cy="35181"/>
            </a:xfrm>
            <a:custGeom>
              <a:avLst/>
              <a:gdLst/>
              <a:ahLst/>
              <a:cxnLst/>
              <a:rect l="l" t="t" r="r" b="b"/>
              <a:pathLst>
                <a:path w="1787" h="894" extrusionOk="0">
                  <a:moveTo>
                    <a:pt x="1" y="1"/>
                  </a:moveTo>
                  <a:cubicBezTo>
                    <a:pt x="1" y="489"/>
                    <a:pt x="406" y="894"/>
                    <a:pt x="894" y="894"/>
                  </a:cubicBezTo>
                  <a:cubicBezTo>
                    <a:pt x="1394" y="894"/>
                    <a:pt x="1787" y="489"/>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5372100" y="2557894"/>
              <a:ext cx="70323" cy="35181"/>
            </a:xfrm>
            <a:custGeom>
              <a:avLst/>
              <a:gdLst/>
              <a:ahLst/>
              <a:cxnLst/>
              <a:rect l="l" t="t" r="r" b="b"/>
              <a:pathLst>
                <a:path w="1787" h="894" extrusionOk="0">
                  <a:moveTo>
                    <a:pt x="0" y="1"/>
                  </a:moveTo>
                  <a:cubicBezTo>
                    <a:pt x="0" y="501"/>
                    <a:pt x="405" y="894"/>
                    <a:pt x="893" y="894"/>
                  </a:cubicBezTo>
                  <a:cubicBezTo>
                    <a:pt x="1393" y="894"/>
                    <a:pt x="1786" y="501"/>
                    <a:pt x="17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5008014" y="2951927"/>
              <a:ext cx="264764" cy="68001"/>
            </a:xfrm>
            <a:custGeom>
              <a:avLst/>
              <a:gdLst/>
              <a:ahLst/>
              <a:cxnLst/>
              <a:rect l="l" t="t" r="r" b="b"/>
              <a:pathLst>
                <a:path w="6728" h="1728" extrusionOk="0">
                  <a:moveTo>
                    <a:pt x="1025" y="1"/>
                  </a:moveTo>
                  <a:lnTo>
                    <a:pt x="1" y="1727"/>
                  </a:lnTo>
                  <a:lnTo>
                    <a:pt x="1311" y="703"/>
                  </a:lnTo>
                  <a:lnTo>
                    <a:pt x="5430" y="703"/>
                  </a:lnTo>
                  <a:lnTo>
                    <a:pt x="6728" y="1727"/>
                  </a:lnTo>
                  <a:lnTo>
                    <a:pt x="5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5011792" y="2624084"/>
              <a:ext cx="257720" cy="212189"/>
            </a:xfrm>
            <a:custGeom>
              <a:avLst/>
              <a:gdLst/>
              <a:ahLst/>
              <a:cxnLst/>
              <a:rect l="l" t="t" r="r" b="b"/>
              <a:pathLst>
                <a:path w="6549" h="5392" extrusionOk="0">
                  <a:moveTo>
                    <a:pt x="3276" y="1"/>
                  </a:moveTo>
                  <a:cubicBezTo>
                    <a:pt x="2822" y="1"/>
                    <a:pt x="2370" y="301"/>
                    <a:pt x="2024" y="902"/>
                  </a:cubicBezTo>
                  <a:lnTo>
                    <a:pt x="703" y="3200"/>
                  </a:lnTo>
                  <a:cubicBezTo>
                    <a:pt x="0" y="4403"/>
                    <a:pt x="703" y="5391"/>
                    <a:pt x="2250" y="5391"/>
                  </a:cubicBezTo>
                  <a:lnTo>
                    <a:pt x="4310" y="5391"/>
                  </a:lnTo>
                  <a:cubicBezTo>
                    <a:pt x="5846" y="5391"/>
                    <a:pt x="6549" y="4403"/>
                    <a:pt x="5846" y="3200"/>
                  </a:cubicBezTo>
                  <a:lnTo>
                    <a:pt x="4536" y="902"/>
                  </a:lnTo>
                  <a:cubicBezTo>
                    <a:pt x="4185" y="301"/>
                    <a:pt x="3730" y="1"/>
                    <a:pt x="3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5036623" y="2769687"/>
              <a:ext cx="208057" cy="66584"/>
            </a:xfrm>
            <a:custGeom>
              <a:avLst/>
              <a:gdLst/>
              <a:ahLst/>
              <a:cxnLst/>
              <a:rect l="l" t="t" r="r" b="b"/>
              <a:pathLst>
                <a:path w="5287" h="1692" extrusionOk="0">
                  <a:moveTo>
                    <a:pt x="2645" y="0"/>
                  </a:moveTo>
                  <a:cubicBezTo>
                    <a:pt x="2191" y="0"/>
                    <a:pt x="1739" y="96"/>
                    <a:pt x="1393" y="286"/>
                  </a:cubicBezTo>
                  <a:lnTo>
                    <a:pt x="72" y="1001"/>
                  </a:lnTo>
                  <a:cubicBezTo>
                    <a:pt x="48" y="1012"/>
                    <a:pt x="24" y="1036"/>
                    <a:pt x="0" y="1048"/>
                  </a:cubicBezTo>
                  <a:cubicBezTo>
                    <a:pt x="286" y="1441"/>
                    <a:pt x="846" y="1691"/>
                    <a:pt x="1619" y="1691"/>
                  </a:cubicBezTo>
                  <a:lnTo>
                    <a:pt x="3679" y="1691"/>
                  </a:lnTo>
                  <a:cubicBezTo>
                    <a:pt x="4441" y="1691"/>
                    <a:pt x="5001" y="1441"/>
                    <a:pt x="5287" y="1048"/>
                  </a:cubicBezTo>
                  <a:cubicBezTo>
                    <a:pt x="5263" y="1036"/>
                    <a:pt x="5239" y="1012"/>
                    <a:pt x="5215" y="1001"/>
                  </a:cubicBezTo>
                  <a:lnTo>
                    <a:pt x="3905" y="286"/>
                  </a:lnTo>
                  <a:cubicBezTo>
                    <a:pt x="3554" y="96"/>
                    <a:pt x="3099" y="0"/>
                    <a:pt x="2645"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35"/>
          <p:cNvGrpSpPr/>
          <p:nvPr/>
        </p:nvGrpSpPr>
        <p:grpSpPr>
          <a:xfrm rot="405294">
            <a:off x="215111" y="615891"/>
            <a:ext cx="1980162" cy="2068758"/>
            <a:chOff x="1225528" y="117783"/>
            <a:chExt cx="1326022" cy="1430936"/>
          </a:xfrm>
        </p:grpSpPr>
        <p:sp>
          <p:nvSpPr>
            <p:cNvPr id="1605" name="Google Shape;1605;p35"/>
            <p:cNvSpPr/>
            <p:nvPr/>
          </p:nvSpPr>
          <p:spPr>
            <a:xfrm>
              <a:off x="1225528" y="117783"/>
              <a:ext cx="1326022" cy="1430936"/>
            </a:xfrm>
            <a:custGeom>
              <a:avLst/>
              <a:gdLst/>
              <a:ahLst/>
              <a:cxnLst/>
              <a:rect l="l" t="t" r="r" b="b"/>
              <a:pathLst>
                <a:path w="33696" h="36362" extrusionOk="0">
                  <a:moveTo>
                    <a:pt x="16848" y="0"/>
                  </a:moveTo>
                  <a:cubicBezTo>
                    <a:pt x="11133" y="0"/>
                    <a:pt x="1537" y="2036"/>
                    <a:pt x="1537" y="15716"/>
                  </a:cubicBezTo>
                  <a:cubicBezTo>
                    <a:pt x="1537" y="15683"/>
                    <a:pt x="1528" y="15668"/>
                    <a:pt x="1512" y="15668"/>
                  </a:cubicBezTo>
                  <a:cubicBezTo>
                    <a:pt x="1341" y="15668"/>
                    <a:pt x="321" y="17516"/>
                    <a:pt x="179" y="18955"/>
                  </a:cubicBezTo>
                  <a:cubicBezTo>
                    <a:pt x="1" y="20765"/>
                    <a:pt x="1632" y="24920"/>
                    <a:pt x="3358" y="25468"/>
                  </a:cubicBezTo>
                  <a:cubicBezTo>
                    <a:pt x="6037" y="32195"/>
                    <a:pt x="11181" y="36362"/>
                    <a:pt x="16848" y="36362"/>
                  </a:cubicBezTo>
                  <a:cubicBezTo>
                    <a:pt x="22516" y="36362"/>
                    <a:pt x="27671" y="32195"/>
                    <a:pt x="30338" y="25468"/>
                  </a:cubicBezTo>
                  <a:cubicBezTo>
                    <a:pt x="32064" y="24920"/>
                    <a:pt x="33695" y="20765"/>
                    <a:pt x="33517" y="18955"/>
                  </a:cubicBezTo>
                  <a:cubicBezTo>
                    <a:pt x="33386" y="17516"/>
                    <a:pt x="32357" y="15668"/>
                    <a:pt x="32184" y="15668"/>
                  </a:cubicBezTo>
                  <a:cubicBezTo>
                    <a:pt x="32168" y="15668"/>
                    <a:pt x="32160" y="15683"/>
                    <a:pt x="32160" y="15716"/>
                  </a:cubicBezTo>
                  <a:cubicBezTo>
                    <a:pt x="32160" y="2036"/>
                    <a:pt x="22563" y="0"/>
                    <a:pt x="16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1225528" y="117783"/>
              <a:ext cx="1326022" cy="1430936"/>
            </a:xfrm>
            <a:custGeom>
              <a:avLst/>
              <a:gdLst/>
              <a:ahLst/>
              <a:cxnLst/>
              <a:rect l="l" t="t" r="r" b="b"/>
              <a:pathLst>
                <a:path w="33696" h="36362" extrusionOk="0">
                  <a:moveTo>
                    <a:pt x="16848" y="0"/>
                  </a:moveTo>
                  <a:cubicBezTo>
                    <a:pt x="11133" y="0"/>
                    <a:pt x="1537" y="2036"/>
                    <a:pt x="1537" y="15716"/>
                  </a:cubicBezTo>
                  <a:cubicBezTo>
                    <a:pt x="1537" y="15683"/>
                    <a:pt x="1528" y="15668"/>
                    <a:pt x="1512" y="15668"/>
                  </a:cubicBezTo>
                  <a:cubicBezTo>
                    <a:pt x="1341" y="15668"/>
                    <a:pt x="321" y="17516"/>
                    <a:pt x="179" y="18955"/>
                  </a:cubicBezTo>
                  <a:cubicBezTo>
                    <a:pt x="1" y="20765"/>
                    <a:pt x="1632" y="24920"/>
                    <a:pt x="3358" y="25468"/>
                  </a:cubicBezTo>
                  <a:cubicBezTo>
                    <a:pt x="6037" y="32195"/>
                    <a:pt x="11181" y="36362"/>
                    <a:pt x="16848" y="36362"/>
                  </a:cubicBezTo>
                  <a:cubicBezTo>
                    <a:pt x="22516" y="36362"/>
                    <a:pt x="27671" y="32195"/>
                    <a:pt x="30338" y="25468"/>
                  </a:cubicBezTo>
                  <a:cubicBezTo>
                    <a:pt x="32064" y="24920"/>
                    <a:pt x="33695" y="20765"/>
                    <a:pt x="33517" y="18955"/>
                  </a:cubicBezTo>
                  <a:cubicBezTo>
                    <a:pt x="33375" y="17513"/>
                    <a:pt x="32351" y="15670"/>
                    <a:pt x="32183" y="15670"/>
                  </a:cubicBezTo>
                  <a:cubicBezTo>
                    <a:pt x="32168" y="15670"/>
                    <a:pt x="32160" y="15685"/>
                    <a:pt x="32160" y="15716"/>
                  </a:cubicBezTo>
                  <a:cubicBezTo>
                    <a:pt x="32160" y="2036"/>
                    <a:pt x="22563" y="0"/>
                    <a:pt x="168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1300966" y="135570"/>
              <a:ext cx="1175144" cy="1395361"/>
            </a:xfrm>
            <a:custGeom>
              <a:avLst/>
              <a:gdLst/>
              <a:ahLst/>
              <a:cxnLst/>
              <a:rect l="l" t="t" r="r" b="b"/>
              <a:pathLst>
                <a:path w="29862" h="35458" extrusionOk="0">
                  <a:moveTo>
                    <a:pt x="8621" y="8478"/>
                  </a:moveTo>
                  <a:lnTo>
                    <a:pt x="10431" y="8740"/>
                  </a:lnTo>
                  <a:lnTo>
                    <a:pt x="12919" y="13800"/>
                  </a:lnTo>
                  <a:lnTo>
                    <a:pt x="11121" y="13538"/>
                  </a:lnTo>
                  <a:lnTo>
                    <a:pt x="8621" y="8478"/>
                  </a:lnTo>
                  <a:close/>
                  <a:moveTo>
                    <a:pt x="21241" y="8478"/>
                  </a:moveTo>
                  <a:lnTo>
                    <a:pt x="18741" y="13538"/>
                  </a:lnTo>
                  <a:lnTo>
                    <a:pt x="16931" y="13800"/>
                  </a:lnTo>
                  <a:lnTo>
                    <a:pt x="19432" y="8740"/>
                  </a:lnTo>
                  <a:lnTo>
                    <a:pt x="21241" y="8478"/>
                  </a:lnTo>
                  <a:close/>
                  <a:moveTo>
                    <a:pt x="8323" y="22170"/>
                  </a:moveTo>
                  <a:lnTo>
                    <a:pt x="11050" y="23277"/>
                  </a:lnTo>
                  <a:cubicBezTo>
                    <a:pt x="10966" y="23944"/>
                    <a:pt x="11204" y="24611"/>
                    <a:pt x="11693" y="25075"/>
                  </a:cubicBezTo>
                  <a:lnTo>
                    <a:pt x="4727" y="24051"/>
                  </a:lnTo>
                  <a:lnTo>
                    <a:pt x="8323" y="22170"/>
                  </a:lnTo>
                  <a:close/>
                  <a:moveTo>
                    <a:pt x="21539" y="22170"/>
                  </a:moveTo>
                  <a:lnTo>
                    <a:pt x="25135" y="24063"/>
                  </a:lnTo>
                  <a:lnTo>
                    <a:pt x="18170" y="25075"/>
                  </a:lnTo>
                  <a:cubicBezTo>
                    <a:pt x="18658" y="24611"/>
                    <a:pt x="18896" y="23944"/>
                    <a:pt x="18813" y="23265"/>
                  </a:cubicBezTo>
                  <a:lnTo>
                    <a:pt x="21539" y="22170"/>
                  </a:lnTo>
                  <a:close/>
                  <a:moveTo>
                    <a:pt x="14931" y="1"/>
                  </a:moveTo>
                  <a:cubicBezTo>
                    <a:pt x="10716" y="1"/>
                    <a:pt x="4346" y="1144"/>
                    <a:pt x="1489" y="7442"/>
                  </a:cubicBezTo>
                  <a:lnTo>
                    <a:pt x="8049" y="8395"/>
                  </a:lnTo>
                  <a:lnTo>
                    <a:pt x="5513" y="13538"/>
                  </a:lnTo>
                  <a:lnTo>
                    <a:pt x="25" y="14336"/>
                  </a:lnTo>
                  <a:cubicBezTo>
                    <a:pt x="13" y="14622"/>
                    <a:pt x="13" y="14907"/>
                    <a:pt x="1" y="15193"/>
                  </a:cubicBezTo>
                  <a:lnTo>
                    <a:pt x="3775" y="18872"/>
                  </a:lnTo>
                  <a:lnTo>
                    <a:pt x="2942" y="23801"/>
                  </a:lnTo>
                  <a:lnTo>
                    <a:pt x="227" y="23408"/>
                  </a:lnTo>
                  <a:lnTo>
                    <a:pt x="227" y="23408"/>
                  </a:lnTo>
                  <a:cubicBezTo>
                    <a:pt x="703" y="24123"/>
                    <a:pt x="1227" y="24658"/>
                    <a:pt x="1775" y="24837"/>
                  </a:cubicBezTo>
                  <a:cubicBezTo>
                    <a:pt x="2858" y="27564"/>
                    <a:pt x="4358" y="29850"/>
                    <a:pt x="6144" y="31600"/>
                  </a:cubicBezTo>
                  <a:lnTo>
                    <a:pt x="9419" y="28409"/>
                  </a:lnTo>
                  <a:lnTo>
                    <a:pt x="9419" y="28409"/>
                  </a:lnTo>
                  <a:cubicBezTo>
                    <a:pt x="9419" y="28480"/>
                    <a:pt x="9395" y="28564"/>
                    <a:pt x="9395" y="28623"/>
                  </a:cubicBezTo>
                  <a:cubicBezTo>
                    <a:pt x="9395" y="30278"/>
                    <a:pt x="10728" y="31624"/>
                    <a:pt x="12383" y="31624"/>
                  </a:cubicBezTo>
                  <a:lnTo>
                    <a:pt x="12919" y="31624"/>
                  </a:lnTo>
                  <a:lnTo>
                    <a:pt x="12288" y="32909"/>
                  </a:lnTo>
                  <a:lnTo>
                    <a:pt x="8454" y="33469"/>
                  </a:lnTo>
                  <a:cubicBezTo>
                    <a:pt x="10431" y="34755"/>
                    <a:pt x="12633" y="35457"/>
                    <a:pt x="14931" y="35457"/>
                  </a:cubicBezTo>
                  <a:cubicBezTo>
                    <a:pt x="17217" y="35457"/>
                    <a:pt x="19420" y="34755"/>
                    <a:pt x="21408" y="33469"/>
                  </a:cubicBezTo>
                  <a:lnTo>
                    <a:pt x="17562" y="32909"/>
                  </a:lnTo>
                  <a:lnTo>
                    <a:pt x="16931" y="31624"/>
                  </a:lnTo>
                  <a:lnTo>
                    <a:pt x="17467" y="31624"/>
                  </a:lnTo>
                  <a:cubicBezTo>
                    <a:pt x="19122" y="31624"/>
                    <a:pt x="20468" y="30278"/>
                    <a:pt x="20468" y="28623"/>
                  </a:cubicBezTo>
                  <a:cubicBezTo>
                    <a:pt x="20468" y="28552"/>
                    <a:pt x="20456" y="28480"/>
                    <a:pt x="20444" y="28409"/>
                  </a:cubicBezTo>
                  <a:lnTo>
                    <a:pt x="20444" y="28409"/>
                  </a:lnTo>
                  <a:lnTo>
                    <a:pt x="23718" y="31600"/>
                  </a:lnTo>
                  <a:cubicBezTo>
                    <a:pt x="25504" y="29850"/>
                    <a:pt x="27004" y="27564"/>
                    <a:pt x="28088" y="24837"/>
                  </a:cubicBezTo>
                  <a:cubicBezTo>
                    <a:pt x="28635" y="24658"/>
                    <a:pt x="29159" y="24123"/>
                    <a:pt x="29635" y="23408"/>
                  </a:cubicBezTo>
                  <a:lnTo>
                    <a:pt x="29635" y="23408"/>
                  </a:lnTo>
                  <a:lnTo>
                    <a:pt x="26933" y="23801"/>
                  </a:lnTo>
                  <a:lnTo>
                    <a:pt x="26075" y="18872"/>
                  </a:lnTo>
                  <a:lnTo>
                    <a:pt x="29862" y="15193"/>
                  </a:lnTo>
                  <a:cubicBezTo>
                    <a:pt x="29862" y="14895"/>
                    <a:pt x="29850" y="14622"/>
                    <a:pt x="29838" y="14336"/>
                  </a:cubicBezTo>
                  <a:lnTo>
                    <a:pt x="24349" y="13538"/>
                  </a:lnTo>
                  <a:lnTo>
                    <a:pt x="21813" y="8395"/>
                  </a:lnTo>
                  <a:lnTo>
                    <a:pt x="28373" y="7442"/>
                  </a:lnTo>
                  <a:cubicBezTo>
                    <a:pt x="25504" y="1144"/>
                    <a:pt x="19146" y="1"/>
                    <a:pt x="14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2127006" y="1148535"/>
              <a:ext cx="238988" cy="166382"/>
            </a:xfrm>
            <a:custGeom>
              <a:avLst/>
              <a:gdLst/>
              <a:ahLst/>
              <a:cxnLst/>
              <a:rect l="l" t="t" r="r" b="b"/>
              <a:pathLst>
                <a:path w="6073" h="4228" extrusionOk="0">
                  <a:moveTo>
                    <a:pt x="6073" y="1"/>
                  </a:moveTo>
                  <a:lnTo>
                    <a:pt x="0" y="894"/>
                  </a:lnTo>
                  <a:lnTo>
                    <a:pt x="3418" y="4228"/>
                  </a:lnTo>
                  <a:cubicBezTo>
                    <a:pt x="4477" y="2930"/>
                    <a:pt x="5370" y="1513"/>
                    <a:pt x="6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1410601" y="1148535"/>
              <a:ext cx="239460" cy="166382"/>
            </a:xfrm>
            <a:custGeom>
              <a:avLst/>
              <a:gdLst/>
              <a:ahLst/>
              <a:cxnLst/>
              <a:rect l="l" t="t" r="r" b="b"/>
              <a:pathLst>
                <a:path w="6085" h="4228" extrusionOk="0">
                  <a:moveTo>
                    <a:pt x="1" y="1"/>
                  </a:moveTo>
                  <a:lnTo>
                    <a:pt x="1" y="1"/>
                  </a:lnTo>
                  <a:cubicBezTo>
                    <a:pt x="715" y="1513"/>
                    <a:pt x="1608" y="2930"/>
                    <a:pt x="2656" y="4228"/>
                  </a:cubicBezTo>
                  <a:lnTo>
                    <a:pt x="6085" y="89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1804634" y="1385631"/>
              <a:ext cx="167327" cy="135687"/>
            </a:xfrm>
            <a:custGeom>
              <a:avLst/>
              <a:gdLst/>
              <a:ahLst/>
              <a:cxnLst/>
              <a:rect l="l" t="t" r="r" b="b"/>
              <a:pathLst>
                <a:path w="4252" h="3448" extrusionOk="0">
                  <a:moveTo>
                    <a:pt x="2132" y="0"/>
                  </a:moveTo>
                  <a:lnTo>
                    <a:pt x="596" y="3132"/>
                  </a:lnTo>
                  <a:lnTo>
                    <a:pt x="1" y="3215"/>
                  </a:lnTo>
                  <a:cubicBezTo>
                    <a:pt x="697" y="3370"/>
                    <a:pt x="1409" y="3447"/>
                    <a:pt x="2122" y="3447"/>
                  </a:cubicBezTo>
                  <a:cubicBezTo>
                    <a:pt x="2835" y="3447"/>
                    <a:pt x="3549" y="3370"/>
                    <a:pt x="4251" y="3215"/>
                  </a:cubicBezTo>
                  <a:lnTo>
                    <a:pt x="3668" y="3132"/>
                  </a:lnTo>
                  <a:lnTo>
                    <a:pt x="21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1449048" y="145408"/>
              <a:ext cx="879017" cy="537476"/>
            </a:xfrm>
            <a:custGeom>
              <a:avLst/>
              <a:gdLst/>
              <a:ahLst/>
              <a:cxnLst/>
              <a:rect l="l" t="t" r="r" b="b"/>
              <a:pathLst>
                <a:path w="22337" h="13658" extrusionOk="0">
                  <a:moveTo>
                    <a:pt x="11168" y="1"/>
                  </a:moveTo>
                  <a:cubicBezTo>
                    <a:pt x="9251" y="1"/>
                    <a:pt x="6882" y="239"/>
                    <a:pt x="4596" y="1060"/>
                  </a:cubicBezTo>
                  <a:lnTo>
                    <a:pt x="0" y="5537"/>
                  </a:lnTo>
                  <a:lnTo>
                    <a:pt x="7715" y="6656"/>
                  </a:lnTo>
                  <a:lnTo>
                    <a:pt x="11168" y="13657"/>
                  </a:lnTo>
                  <a:lnTo>
                    <a:pt x="14621" y="6656"/>
                  </a:lnTo>
                  <a:lnTo>
                    <a:pt x="22336" y="5537"/>
                  </a:lnTo>
                  <a:lnTo>
                    <a:pt x="17752" y="1060"/>
                  </a:lnTo>
                  <a:cubicBezTo>
                    <a:pt x="15454" y="239"/>
                    <a:pt x="13097" y="1"/>
                    <a:pt x="11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1403596" y="590993"/>
              <a:ext cx="435750" cy="414224"/>
            </a:xfrm>
            <a:custGeom>
              <a:avLst/>
              <a:gdLst/>
              <a:ahLst/>
              <a:cxnLst/>
              <a:rect l="l" t="t" r="r" b="b"/>
              <a:pathLst>
                <a:path w="11073" h="10526" extrusionOk="0">
                  <a:moveTo>
                    <a:pt x="5537" y="1"/>
                  </a:moveTo>
                  <a:lnTo>
                    <a:pt x="3834" y="3465"/>
                  </a:lnTo>
                  <a:lnTo>
                    <a:pt x="0" y="4013"/>
                  </a:lnTo>
                  <a:lnTo>
                    <a:pt x="2774" y="6716"/>
                  </a:lnTo>
                  <a:lnTo>
                    <a:pt x="2119" y="10526"/>
                  </a:lnTo>
                  <a:lnTo>
                    <a:pt x="5537" y="8728"/>
                  </a:lnTo>
                  <a:lnTo>
                    <a:pt x="8966" y="10526"/>
                  </a:lnTo>
                  <a:lnTo>
                    <a:pt x="8311" y="6716"/>
                  </a:lnTo>
                  <a:lnTo>
                    <a:pt x="11073" y="4013"/>
                  </a:lnTo>
                  <a:lnTo>
                    <a:pt x="7251" y="3465"/>
                  </a:lnTo>
                  <a:lnTo>
                    <a:pt x="55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1711881" y="1185565"/>
              <a:ext cx="352835" cy="153239"/>
            </a:xfrm>
            <a:custGeom>
              <a:avLst/>
              <a:gdLst/>
              <a:ahLst/>
              <a:cxnLst/>
              <a:rect l="l" t="t" r="r" b="b"/>
              <a:pathLst>
                <a:path w="8966" h="3894" extrusionOk="0">
                  <a:moveTo>
                    <a:pt x="1953" y="1"/>
                  </a:moveTo>
                  <a:cubicBezTo>
                    <a:pt x="882" y="1"/>
                    <a:pt x="0" y="870"/>
                    <a:pt x="12" y="1941"/>
                  </a:cubicBezTo>
                  <a:cubicBezTo>
                    <a:pt x="0" y="3013"/>
                    <a:pt x="882" y="3882"/>
                    <a:pt x="1953" y="3894"/>
                  </a:cubicBezTo>
                  <a:lnTo>
                    <a:pt x="7037" y="3894"/>
                  </a:lnTo>
                  <a:cubicBezTo>
                    <a:pt x="8109" y="3882"/>
                    <a:pt x="8966" y="3013"/>
                    <a:pt x="8966" y="1941"/>
                  </a:cubicBezTo>
                  <a:cubicBezTo>
                    <a:pt x="8966" y="870"/>
                    <a:pt x="8097" y="1"/>
                    <a:pt x="7025"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1514176" y="758712"/>
              <a:ext cx="215061" cy="149067"/>
            </a:xfrm>
            <a:custGeom>
              <a:avLst/>
              <a:gdLst/>
              <a:ahLst/>
              <a:cxnLst/>
              <a:rect l="l" t="t" r="r" b="b"/>
              <a:pathLst>
                <a:path w="5465" h="3788" extrusionOk="0">
                  <a:moveTo>
                    <a:pt x="1893" y="1"/>
                  </a:moveTo>
                  <a:cubicBezTo>
                    <a:pt x="845" y="1"/>
                    <a:pt x="0" y="846"/>
                    <a:pt x="0" y="1894"/>
                  </a:cubicBezTo>
                  <a:cubicBezTo>
                    <a:pt x="0" y="2942"/>
                    <a:pt x="845" y="3787"/>
                    <a:pt x="1893" y="3787"/>
                  </a:cubicBezTo>
                  <a:lnTo>
                    <a:pt x="3572" y="3787"/>
                  </a:lnTo>
                  <a:cubicBezTo>
                    <a:pt x="4620" y="3787"/>
                    <a:pt x="5465" y="2942"/>
                    <a:pt x="5465" y="1894"/>
                  </a:cubicBezTo>
                  <a:cubicBezTo>
                    <a:pt x="5465" y="846"/>
                    <a:pt x="4620" y="1"/>
                    <a:pt x="357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1937723" y="590993"/>
              <a:ext cx="435317" cy="414224"/>
            </a:xfrm>
            <a:custGeom>
              <a:avLst/>
              <a:gdLst/>
              <a:ahLst/>
              <a:cxnLst/>
              <a:rect l="l" t="t" r="r" b="b"/>
              <a:pathLst>
                <a:path w="11062" h="10526" extrusionOk="0">
                  <a:moveTo>
                    <a:pt x="5537" y="1"/>
                  </a:moveTo>
                  <a:lnTo>
                    <a:pt x="3822" y="3465"/>
                  </a:lnTo>
                  <a:lnTo>
                    <a:pt x="0" y="4013"/>
                  </a:lnTo>
                  <a:lnTo>
                    <a:pt x="2763" y="6716"/>
                  </a:lnTo>
                  <a:lnTo>
                    <a:pt x="2108" y="10526"/>
                  </a:lnTo>
                  <a:lnTo>
                    <a:pt x="5537" y="8728"/>
                  </a:lnTo>
                  <a:lnTo>
                    <a:pt x="8954" y="10526"/>
                  </a:lnTo>
                  <a:lnTo>
                    <a:pt x="8299" y="6716"/>
                  </a:lnTo>
                  <a:lnTo>
                    <a:pt x="11061" y="4013"/>
                  </a:lnTo>
                  <a:lnTo>
                    <a:pt x="7239" y="3465"/>
                  </a:lnTo>
                  <a:lnTo>
                    <a:pt x="55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2047830" y="758712"/>
              <a:ext cx="215101" cy="149067"/>
            </a:xfrm>
            <a:custGeom>
              <a:avLst/>
              <a:gdLst/>
              <a:ahLst/>
              <a:cxnLst/>
              <a:rect l="l" t="t" r="r" b="b"/>
              <a:pathLst>
                <a:path w="5466" h="3788" extrusionOk="0">
                  <a:moveTo>
                    <a:pt x="1893" y="1"/>
                  </a:moveTo>
                  <a:cubicBezTo>
                    <a:pt x="846" y="1"/>
                    <a:pt x="0" y="846"/>
                    <a:pt x="0" y="1894"/>
                  </a:cubicBezTo>
                  <a:cubicBezTo>
                    <a:pt x="0" y="2942"/>
                    <a:pt x="846" y="3787"/>
                    <a:pt x="1893" y="3787"/>
                  </a:cubicBezTo>
                  <a:lnTo>
                    <a:pt x="3572" y="3787"/>
                  </a:lnTo>
                  <a:cubicBezTo>
                    <a:pt x="4620" y="3787"/>
                    <a:pt x="5465" y="2942"/>
                    <a:pt x="5465" y="1894"/>
                  </a:cubicBezTo>
                  <a:cubicBezTo>
                    <a:pt x="5465" y="846"/>
                    <a:pt x="4620" y="1"/>
                    <a:pt x="357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1586308" y="833245"/>
              <a:ext cx="70323" cy="35181"/>
            </a:xfrm>
            <a:custGeom>
              <a:avLst/>
              <a:gdLst/>
              <a:ahLst/>
              <a:cxnLst/>
              <a:rect l="l" t="t" r="r" b="b"/>
              <a:pathLst>
                <a:path w="1787" h="894" extrusionOk="0">
                  <a:moveTo>
                    <a:pt x="1" y="0"/>
                  </a:moveTo>
                  <a:cubicBezTo>
                    <a:pt x="1" y="493"/>
                    <a:pt x="394" y="893"/>
                    <a:pt x="873" y="893"/>
                  </a:cubicBezTo>
                  <a:cubicBezTo>
                    <a:pt x="880" y="893"/>
                    <a:pt x="887" y="893"/>
                    <a:pt x="894" y="893"/>
                  </a:cubicBezTo>
                  <a:cubicBezTo>
                    <a:pt x="1394" y="893"/>
                    <a:pt x="1787" y="50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5"/>
            <p:cNvSpPr/>
            <p:nvPr/>
          </p:nvSpPr>
          <p:spPr>
            <a:xfrm>
              <a:off x="2119962" y="833245"/>
              <a:ext cx="70323" cy="35142"/>
            </a:xfrm>
            <a:custGeom>
              <a:avLst/>
              <a:gdLst/>
              <a:ahLst/>
              <a:cxnLst/>
              <a:rect l="l" t="t" r="r" b="b"/>
              <a:pathLst>
                <a:path w="1787" h="893" extrusionOk="0">
                  <a:moveTo>
                    <a:pt x="1" y="0"/>
                  </a:moveTo>
                  <a:cubicBezTo>
                    <a:pt x="1" y="500"/>
                    <a:pt x="406" y="893"/>
                    <a:pt x="894" y="893"/>
                  </a:cubicBezTo>
                  <a:cubicBezTo>
                    <a:pt x="1394" y="893"/>
                    <a:pt x="1787" y="50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5"/>
            <p:cNvSpPr/>
            <p:nvPr/>
          </p:nvSpPr>
          <p:spPr>
            <a:xfrm>
              <a:off x="1755916" y="1227278"/>
              <a:ext cx="264764" cy="67490"/>
            </a:xfrm>
            <a:custGeom>
              <a:avLst/>
              <a:gdLst/>
              <a:ahLst/>
              <a:cxnLst/>
              <a:rect l="l" t="t" r="r" b="b"/>
              <a:pathLst>
                <a:path w="6728" h="1715" extrusionOk="0">
                  <a:moveTo>
                    <a:pt x="1025" y="0"/>
                  </a:moveTo>
                  <a:lnTo>
                    <a:pt x="1" y="1715"/>
                  </a:lnTo>
                  <a:lnTo>
                    <a:pt x="1" y="1715"/>
                  </a:lnTo>
                  <a:lnTo>
                    <a:pt x="1310" y="703"/>
                  </a:lnTo>
                  <a:lnTo>
                    <a:pt x="5418" y="703"/>
                  </a:lnTo>
                  <a:lnTo>
                    <a:pt x="6728" y="1715"/>
                  </a:lnTo>
                  <a:lnTo>
                    <a:pt x="5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5"/>
            <p:cNvSpPr/>
            <p:nvPr/>
          </p:nvSpPr>
          <p:spPr>
            <a:xfrm>
              <a:off x="1759654" y="898924"/>
              <a:ext cx="257759" cy="212661"/>
            </a:xfrm>
            <a:custGeom>
              <a:avLst/>
              <a:gdLst/>
              <a:ahLst/>
              <a:cxnLst/>
              <a:rect l="l" t="t" r="r" b="b"/>
              <a:pathLst>
                <a:path w="6550" h="5404" extrusionOk="0">
                  <a:moveTo>
                    <a:pt x="3274" y="1"/>
                  </a:moveTo>
                  <a:cubicBezTo>
                    <a:pt x="2820" y="1"/>
                    <a:pt x="2364" y="302"/>
                    <a:pt x="2013" y="903"/>
                  </a:cubicBezTo>
                  <a:lnTo>
                    <a:pt x="691" y="3213"/>
                  </a:lnTo>
                  <a:cubicBezTo>
                    <a:pt x="1" y="4415"/>
                    <a:pt x="703" y="5403"/>
                    <a:pt x="2251" y="5403"/>
                  </a:cubicBezTo>
                  <a:lnTo>
                    <a:pt x="4299" y="5403"/>
                  </a:lnTo>
                  <a:cubicBezTo>
                    <a:pt x="5847" y="5403"/>
                    <a:pt x="6549" y="4415"/>
                    <a:pt x="5847" y="3213"/>
                  </a:cubicBezTo>
                  <a:lnTo>
                    <a:pt x="4525" y="903"/>
                  </a:lnTo>
                  <a:cubicBezTo>
                    <a:pt x="4180" y="302"/>
                    <a:pt x="3728" y="1"/>
                    <a:pt x="3274"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sp>
        <p:nvSpPr>
          <p:cNvPr id="1489" name="Google Shape;1489;p33"/>
          <p:cNvSpPr txBox="1">
            <a:spLocks noGrp="1"/>
          </p:cNvSpPr>
          <p:nvPr>
            <p:ph type="subTitle" idx="1"/>
          </p:nvPr>
        </p:nvSpPr>
        <p:spPr>
          <a:xfrm>
            <a:off x="417313" y="716291"/>
            <a:ext cx="3070666" cy="31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EL RING</a:t>
            </a:r>
            <a:endParaRPr dirty="0"/>
          </a:p>
        </p:txBody>
      </p:sp>
      <p:sp>
        <p:nvSpPr>
          <p:cNvPr id="1490" name="Google Shape;1490;p33"/>
          <p:cNvSpPr txBox="1">
            <a:spLocks noGrp="1"/>
          </p:cNvSpPr>
          <p:nvPr>
            <p:ph type="subTitle" idx="2"/>
          </p:nvPr>
        </p:nvSpPr>
        <p:spPr>
          <a:xfrm>
            <a:off x="280295" y="1028291"/>
            <a:ext cx="4100315" cy="942013"/>
          </a:xfrm>
          <a:prstGeom prst="rect">
            <a:avLst/>
          </a:prstGeom>
        </p:spPr>
        <p:txBody>
          <a:bodyPr spcFirstLastPara="1" wrap="square" lIns="91425" tIns="91425" rIns="91425" bIns="91425" anchor="t" anchorCtr="0">
            <a:noAutofit/>
          </a:bodyPr>
          <a:lstStyle/>
          <a:p>
            <a:pPr marL="0" indent="0"/>
            <a:r>
              <a:rPr lang="es-MX" sz="1800" kern="100" dirty="0">
                <a:effectLst/>
                <a:latin typeface="Arial" panose="020B0604020202020204" pitchFamily="34" charset="0"/>
                <a:ea typeface="Calibri" panose="020F0502020204030204" pitchFamily="34" charset="0"/>
                <a:cs typeface="Times New Roman" panose="02020603050405020304" pitchFamily="18" charset="0"/>
              </a:rPr>
              <a:t>Inicialmente, las empresas de lucha libre mexicana usaban un cuadrilátero de cuatro caras y tiempo después fue inventado el uso de un ring de 6 caras que fue llamado “</a:t>
            </a:r>
            <a:r>
              <a:rPr lang="es-MX" sz="1800" kern="100" dirty="0" err="1">
                <a:effectLst/>
                <a:latin typeface="Arial" panose="020B0604020202020204" pitchFamily="34" charset="0"/>
                <a:ea typeface="Calibri" panose="020F0502020204030204" pitchFamily="34" charset="0"/>
                <a:cs typeface="Times New Roman" panose="02020603050405020304" pitchFamily="18" charset="0"/>
              </a:rPr>
              <a:t>hexadrilatero</a:t>
            </a:r>
            <a:r>
              <a:rPr lang="es-MX" sz="1800" kern="100" dirty="0">
                <a:effectLst/>
                <a:latin typeface="Arial" panose="020B0604020202020204" pitchFamily="34" charset="0"/>
                <a:ea typeface="Calibri" panose="020F0502020204030204" pitchFamily="34" charset="0"/>
                <a:cs typeface="Times New Roman" panose="02020603050405020304" pitchFamily="18" charset="0"/>
              </a:rPr>
              <a:t>”.</a:t>
            </a:r>
          </a:p>
          <a:p>
            <a:pPr marL="0" indent="0"/>
            <a:r>
              <a:rPr lang="es-MX" sz="1800" kern="100" dirty="0">
                <a:latin typeface="Arial" panose="020B0604020202020204" pitchFamily="34" charset="0"/>
                <a:ea typeface="Calibri" panose="020F0502020204030204" pitchFamily="34" charset="0"/>
                <a:cs typeface="Times New Roman" panose="02020603050405020304" pitchFamily="18" charset="0"/>
              </a:rPr>
              <a:t>Ring: 4.90 m X 6.90 m X 1.20 m</a:t>
            </a:r>
            <a:endParaRPr lang="es-MX"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rtl="0">
              <a:spcBef>
                <a:spcPts val="0"/>
              </a:spcBef>
              <a:spcAft>
                <a:spcPts val="0"/>
              </a:spcAft>
              <a:buNone/>
            </a:pPr>
            <a:endParaRPr sz="1600" dirty="0"/>
          </a:p>
        </p:txBody>
      </p:sp>
      <p:sp>
        <p:nvSpPr>
          <p:cNvPr id="1491" name="Google Shape;1491;p33"/>
          <p:cNvSpPr txBox="1">
            <a:spLocks noGrp="1"/>
          </p:cNvSpPr>
          <p:nvPr>
            <p:ph type="subTitle" idx="6"/>
          </p:nvPr>
        </p:nvSpPr>
        <p:spPr>
          <a:xfrm>
            <a:off x="124540" y="3276922"/>
            <a:ext cx="4723126" cy="7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800" dirty="0">
                <a:effectLst/>
                <a:latin typeface="Arial" panose="020B0604020202020204" pitchFamily="34" charset="0"/>
                <a:ea typeface="Calibri" panose="020F0502020204030204" pitchFamily="34" charset="0"/>
              </a:rPr>
              <a:t>Cuando un luchador ha alcanzado el éxito es común que su descendencia quiera seguir con la tradición </a:t>
            </a:r>
            <a:r>
              <a:rPr lang="es-MX" sz="1800" dirty="0" err="1">
                <a:effectLst/>
                <a:latin typeface="Arial" panose="020B0604020202020204" pitchFamily="34" charset="0"/>
                <a:ea typeface="Calibri" panose="020F0502020204030204" pitchFamily="34" charset="0"/>
              </a:rPr>
              <a:t>luchística</a:t>
            </a:r>
            <a:r>
              <a:rPr lang="es-MX" sz="1800" dirty="0">
                <a:effectLst/>
                <a:latin typeface="Arial" panose="020B0604020202020204" pitchFamily="34" charset="0"/>
                <a:ea typeface="Calibri" panose="020F0502020204030204" pitchFamily="34" charset="0"/>
              </a:rPr>
              <a:t> que deja su padre/madre. </a:t>
            </a:r>
            <a:endParaRPr sz="1100" dirty="0"/>
          </a:p>
        </p:txBody>
      </p:sp>
      <p:sp>
        <p:nvSpPr>
          <p:cNvPr id="1494" name="Google Shape;1494;p33"/>
          <p:cNvSpPr txBox="1">
            <a:spLocks noGrp="1"/>
          </p:cNvSpPr>
          <p:nvPr>
            <p:ph type="subTitle" idx="5"/>
          </p:nvPr>
        </p:nvSpPr>
        <p:spPr>
          <a:xfrm>
            <a:off x="591669" y="2768196"/>
            <a:ext cx="3477566" cy="50872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HERENCIA</a:t>
            </a:r>
            <a:endParaRPr dirty="0"/>
          </a:p>
        </p:txBody>
      </p:sp>
      <p:pic>
        <p:nvPicPr>
          <p:cNvPr id="1026" name="Picture 2" descr="La catedral de la lucha libre en México ´Arena México´ cumple 58 años -  Bajío Sports">
            <a:extLst>
              <a:ext uri="{FF2B5EF4-FFF2-40B4-BE49-F238E27FC236}">
                <a16:creationId xmlns:a16="http://schemas.microsoft.com/office/drawing/2014/main" id="{C95C16D2-3DA7-BF77-929B-5A55B1D5B6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6156" y="595383"/>
            <a:ext cx="2899937" cy="1933292"/>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n 1">
            <a:extLst>
              <a:ext uri="{FF2B5EF4-FFF2-40B4-BE49-F238E27FC236}">
                <a16:creationId xmlns:a16="http://schemas.microsoft.com/office/drawing/2014/main" id="{D3A5E2AD-3A5D-4ACD-CB73-8AB56482FAA5}"/>
              </a:ext>
            </a:extLst>
          </p:cNvPr>
          <p:cNvPicPr>
            <a:picLocks noChangeAspect="1"/>
          </p:cNvPicPr>
          <p:nvPr/>
        </p:nvPicPr>
        <p:blipFill>
          <a:blip r:embed="rId4"/>
          <a:stretch>
            <a:fillRect/>
          </a:stretch>
        </p:blipFill>
        <p:spPr>
          <a:xfrm>
            <a:off x="5386156" y="2768196"/>
            <a:ext cx="2904390" cy="1677424"/>
          </a:xfrm>
          <a:prstGeom prst="rect">
            <a:avLst/>
          </a:prstGeom>
        </p:spPr>
      </p:pic>
    </p:spTree>
    <p:extLst>
      <p:ext uri="{BB962C8B-B14F-4D97-AF65-F5344CB8AC3E}">
        <p14:creationId xmlns:p14="http://schemas.microsoft.com/office/powerpoint/2010/main" val="9475011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sp>
        <p:nvSpPr>
          <p:cNvPr id="1489" name="Google Shape;1489;p33"/>
          <p:cNvSpPr txBox="1">
            <a:spLocks noGrp="1"/>
          </p:cNvSpPr>
          <p:nvPr>
            <p:ph type="subTitle" idx="1"/>
          </p:nvPr>
        </p:nvSpPr>
        <p:spPr>
          <a:xfrm>
            <a:off x="2672450" y="1049806"/>
            <a:ext cx="4100314" cy="31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DUELO DE APUESTAS</a:t>
            </a:r>
            <a:endParaRPr dirty="0"/>
          </a:p>
        </p:txBody>
      </p:sp>
      <p:sp>
        <p:nvSpPr>
          <p:cNvPr id="1490" name="Google Shape;1490;p33"/>
          <p:cNvSpPr txBox="1">
            <a:spLocks noGrp="1"/>
          </p:cNvSpPr>
          <p:nvPr>
            <p:ph type="subTitle" idx="2"/>
          </p:nvPr>
        </p:nvSpPr>
        <p:spPr>
          <a:xfrm>
            <a:off x="1605165" y="1629737"/>
            <a:ext cx="5933669" cy="942013"/>
          </a:xfrm>
          <a:prstGeom prst="rect">
            <a:avLst/>
          </a:prstGeom>
        </p:spPr>
        <p:txBody>
          <a:bodyPr spcFirstLastPara="1" wrap="square" lIns="91425" tIns="91425" rIns="91425" bIns="91425" anchor="t" anchorCtr="0">
            <a:noAutofit/>
          </a:bodyPr>
          <a:lstStyle/>
          <a:p>
            <a:pPr marL="0" indent="0"/>
            <a:r>
              <a:rPr lang="es-MX" sz="1800" kern="100" dirty="0">
                <a:effectLst/>
                <a:latin typeface="Arial" panose="020B0604020202020204" pitchFamily="34" charset="0"/>
                <a:ea typeface="Calibri" panose="020F0502020204030204" pitchFamily="34" charset="0"/>
                <a:cs typeface="Times New Roman" panose="02020603050405020304" pitchFamily="18" charset="0"/>
              </a:rPr>
              <a:t>El auge que causaron fue tal, que llegó un momento en que las máscaras formaron parte de los duelos y se empezaron a apostar, al igual que las cabelleras, pero el perder la máscara para muchos implica el derrumbe de su carrera, pero contrariamente para otros esto les resulta benéfico.</a:t>
            </a:r>
            <a:endParaRPr lang="es-MX"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rtl="0">
              <a:spcBef>
                <a:spcPts val="0"/>
              </a:spcBef>
              <a:spcAft>
                <a:spcPts val="0"/>
              </a:spcAft>
              <a:buNone/>
            </a:pPr>
            <a:endParaRPr sz="1600" dirty="0"/>
          </a:p>
        </p:txBody>
      </p:sp>
      <p:grpSp>
        <p:nvGrpSpPr>
          <p:cNvPr id="6" name="Google Shape;2147;p47">
            <a:extLst>
              <a:ext uri="{FF2B5EF4-FFF2-40B4-BE49-F238E27FC236}">
                <a16:creationId xmlns:a16="http://schemas.microsoft.com/office/drawing/2014/main" id="{F4B66EAA-843D-856D-5BFA-BC725455063C}"/>
              </a:ext>
            </a:extLst>
          </p:cNvPr>
          <p:cNvGrpSpPr/>
          <p:nvPr/>
        </p:nvGrpSpPr>
        <p:grpSpPr>
          <a:xfrm>
            <a:off x="936917" y="3517750"/>
            <a:ext cx="999460" cy="942013"/>
            <a:chOff x="1584665" y="3358120"/>
            <a:chExt cx="1128728" cy="1217103"/>
          </a:xfrm>
        </p:grpSpPr>
        <p:sp>
          <p:nvSpPr>
            <p:cNvPr id="7" name="Google Shape;2148;p47">
              <a:extLst>
                <a:ext uri="{FF2B5EF4-FFF2-40B4-BE49-F238E27FC236}">
                  <a16:creationId xmlns:a16="http://schemas.microsoft.com/office/drawing/2014/main" id="{3797B40F-ADAC-73ED-E5B0-20F19FFDD49A}"/>
                </a:ext>
              </a:extLst>
            </p:cNvPr>
            <p:cNvSpPr/>
            <p:nvPr/>
          </p:nvSpPr>
          <p:spPr>
            <a:xfrm>
              <a:off x="1584665" y="3358120"/>
              <a:ext cx="1128728" cy="1217103"/>
            </a:xfrm>
            <a:custGeom>
              <a:avLst/>
              <a:gdLst/>
              <a:ahLst/>
              <a:cxnLst/>
              <a:rect l="l" t="t" r="r" b="b"/>
              <a:pathLst>
                <a:path w="29350" h="31648" extrusionOk="0">
                  <a:moveTo>
                    <a:pt x="14693" y="0"/>
                  </a:moveTo>
                  <a:cubicBezTo>
                    <a:pt x="9716" y="0"/>
                    <a:pt x="1370" y="1774"/>
                    <a:pt x="1370" y="13669"/>
                  </a:cubicBezTo>
                  <a:cubicBezTo>
                    <a:pt x="1370" y="13641"/>
                    <a:pt x="1363" y="13628"/>
                    <a:pt x="1351" y="13628"/>
                  </a:cubicBezTo>
                  <a:cubicBezTo>
                    <a:pt x="1209" y="13628"/>
                    <a:pt x="343" y="15245"/>
                    <a:pt x="179" y="16490"/>
                  </a:cubicBezTo>
                  <a:cubicBezTo>
                    <a:pt x="1" y="17991"/>
                    <a:pt x="1096" y="21372"/>
                    <a:pt x="2549" y="22015"/>
                  </a:cubicBezTo>
                  <a:cubicBezTo>
                    <a:pt x="2692" y="22074"/>
                    <a:pt x="2823" y="22122"/>
                    <a:pt x="2954" y="22170"/>
                  </a:cubicBezTo>
                  <a:cubicBezTo>
                    <a:pt x="4311" y="25587"/>
                    <a:pt x="6406" y="28254"/>
                    <a:pt x="8907" y="29873"/>
                  </a:cubicBezTo>
                  <a:cubicBezTo>
                    <a:pt x="10681" y="31016"/>
                    <a:pt x="12645" y="31647"/>
                    <a:pt x="14693" y="31647"/>
                  </a:cubicBezTo>
                  <a:cubicBezTo>
                    <a:pt x="16729" y="31647"/>
                    <a:pt x="18706" y="31016"/>
                    <a:pt x="20480" y="29861"/>
                  </a:cubicBezTo>
                  <a:cubicBezTo>
                    <a:pt x="22980" y="28242"/>
                    <a:pt x="25075" y="25551"/>
                    <a:pt x="26433" y="22122"/>
                  </a:cubicBezTo>
                  <a:cubicBezTo>
                    <a:pt x="27933" y="21658"/>
                    <a:pt x="29350" y="18062"/>
                    <a:pt x="29195" y="16502"/>
                  </a:cubicBezTo>
                  <a:cubicBezTo>
                    <a:pt x="29075" y="15246"/>
                    <a:pt x="28182" y="13628"/>
                    <a:pt x="28036" y="13628"/>
                  </a:cubicBezTo>
                  <a:cubicBezTo>
                    <a:pt x="28023" y="13628"/>
                    <a:pt x="28016" y="13641"/>
                    <a:pt x="28016" y="13669"/>
                  </a:cubicBezTo>
                  <a:cubicBezTo>
                    <a:pt x="28016" y="1774"/>
                    <a:pt x="19670" y="0"/>
                    <a:pt x="146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49;p47">
              <a:extLst>
                <a:ext uri="{FF2B5EF4-FFF2-40B4-BE49-F238E27FC236}">
                  <a16:creationId xmlns:a16="http://schemas.microsoft.com/office/drawing/2014/main" id="{03CB3F7A-100C-6D08-8E3F-FF277CD9A3F3}"/>
                </a:ext>
              </a:extLst>
            </p:cNvPr>
            <p:cNvSpPr/>
            <p:nvPr/>
          </p:nvSpPr>
          <p:spPr>
            <a:xfrm>
              <a:off x="1663888" y="3890641"/>
              <a:ext cx="107643" cy="426301"/>
            </a:xfrm>
            <a:custGeom>
              <a:avLst/>
              <a:gdLst/>
              <a:ahLst/>
              <a:cxnLst/>
              <a:rect l="l" t="t" r="r" b="b"/>
              <a:pathLst>
                <a:path w="2799" h="11085" extrusionOk="0">
                  <a:moveTo>
                    <a:pt x="1" y="0"/>
                  </a:moveTo>
                  <a:cubicBezTo>
                    <a:pt x="1" y="0"/>
                    <a:pt x="667" y="8013"/>
                    <a:pt x="1048" y="8180"/>
                  </a:cubicBezTo>
                  <a:cubicBezTo>
                    <a:pt x="1179" y="8239"/>
                    <a:pt x="2275" y="10240"/>
                    <a:pt x="2799" y="11085"/>
                  </a:cubicBezTo>
                  <a:cubicBezTo>
                    <a:pt x="2787" y="7608"/>
                    <a:pt x="2787" y="4144"/>
                    <a:pt x="2775" y="667"/>
                  </a:cubicBezTo>
                  <a:cubicBezTo>
                    <a:pt x="1846" y="477"/>
                    <a:pt x="917" y="25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50;p47">
              <a:extLst>
                <a:ext uri="{FF2B5EF4-FFF2-40B4-BE49-F238E27FC236}">
                  <a16:creationId xmlns:a16="http://schemas.microsoft.com/office/drawing/2014/main" id="{E4161B35-CF3B-2305-7416-34706D2F08A5}"/>
                </a:ext>
              </a:extLst>
            </p:cNvPr>
            <p:cNvSpPr/>
            <p:nvPr/>
          </p:nvSpPr>
          <p:spPr>
            <a:xfrm>
              <a:off x="1770569" y="3916715"/>
              <a:ext cx="109027" cy="532559"/>
            </a:xfrm>
            <a:custGeom>
              <a:avLst/>
              <a:gdLst/>
              <a:ahLst/>
              <a:cxnLst/>
              <a:rect l="l" t="t" r="r" b="b"/>
              <a:pathLst>
                <a:path w="2835" h="13848" extrusionOk="0">
                  <a:moveTo>
                    <a:pt x="1" y="1"/>
                  </a:moveTo>
                  <a:lnTo>
                    <a:pt x="1" y="1"/>
                  </a:lnTo>
                  <a:cubicBezTo>
                    <a:pt x="13" y="3466"/>
                    <a:pt x="13" y="6930"/>
                    <a:pt x="25" y="10407"/>
                  </a:cubicBezTo>
                  <a:lnTo>
                    <a:pt x="25" y="10419"/>
                  </a:lnTo>
                  <a:cubicBezTo>
                    <a:pt x="834" y="11752"/>
                    <a:pt x="1775" y="12907"/>
                    <a:pt x="2835" y="13848"/>
                  </a:cubicBezTo>
                  <a:cubicBezTo>
                    <a:pt x="2823" y="9395"/>
                    <a:pt x="2811" y="4942"/>
                    <a:pt x="2799" y="501"/>
                  </a:cubicBezTo>
                  <a:cubicBezTo>
                    <a:pt x="1870" y="358"/>
                    <a:pt x="930" y="19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51;p47">
              <a:extLst>
                <a:ext uri="{FF2B5EF4-FFF2-40B4-BE49-F238E27FC236}">
                  <a16:creationId xmlns:a16="http://schemas.microsoft.com/office/drawing/2014/main" id="{A25424DF-0DA0-7A41-6AF0-A1E59227E1B3}"/>
                </a:ext>
              </a:extLst>
            </p:cNvPr>
            <p:cNvSpPr/>
            <p:nvPr/>
          </p:nvSpPr>
          <p:spPr>
            <a:xfrm>
              <a:off x="1878173" y="3935943"/>
              <a:ext cx="109950" cy="586131"/>
            </a:xfrm>
            <a:custGeom>
              <a:avLst/>
              <a:gdLst/>
              <a:ahLst/>
              <a:cxnLst/>
              <a:rect l="l" t="t" r="r" b="b"/>
              <a:pathLst>
                <a:path w="2859" h="15241" extrusionOk="0">
                  <a:moveTo>
                    <a:pt x="1" y="1"/>
                  </a:moveTo>
                  <a:lnTo>
                    <a:pt x="1" y="1"/>
                  </a:lnTo>
                  <a:cubicBezTo>
                    <a:pt x="13" y="4442"/>
                    <a:pt x="25" y="8895"/>
                    <a:pt x="37" y="13348"/>
                  </a:cubicBezTo>
                  <a:cubicBezTo>
                    <a:pt x="513" y="13776"/>
                    <a:pt x="1025" y="14169"/>
                    <a:pt x="1537" y="14503"/>
                  </a:cubicBezTo>
                  <a:cubicBezTo>
                    <a:pt x="1965" y="14789"/>
                    <a:pt x="2406" y="15027"/>
                    <a:pt x="2858" y="15241"/>
                  </a:cubicBezTo>
                  <a:cubicBezTo>
                    <a:pt x="2846" y="10276"/>
                    <a:pt x="2834" y="5311"/>
                    <a:pt x="2823" y="334"/>
                  </a:cubicBezTo>
                  <a:cubicBezTo>
                    <a:pt x="1882" y="251"/>
                    <a:pt x="941" y="14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52;p47">
              <a:extLst>
                <a:ext uri="{FF2B5EF4-FFF2-40B4-BE49-F238E27FC236}">
                  <a16:creationId xmlns:a16="http://schemas.microsoft.com/office/drawing/2014/main" id="{C4BF44A3-DCB2-27DD-0E3B-D52F32C9DFE1}"/>
                </a:ext>
              </a:extLst>
            </p:cNvPr>
            <p:cNvSpPr/>
            <p:nvPr/>
          </p:nvSpPr>
          <p:spPr>
            <a:xfrm>
              <a:off x="1986700" y="3948788"/>
              <a:ext cx="109489" cy="605821"/>
            </a:xfrm>
            <a:custGeom>
              <a:avLst/>
              <a:gdLst/>
              <a:ahLst/>
              <a:cxnLst/>
              <a:rect l="l" t="t" r="r" b="b"/>
              <a:pathLst>
                <a:path w="2847" h="15753" extrusionOk="0">
                  <a:moveTo>
                    <a:pt x="1" y="0"/>
                  </a:moveTo>
                  <a:lnTo>
                    <a:pt x="1" y="0"/>
                  </a:lnTo>
                  <a:cubicBezTo>
                    <a:pt x="12" y="4977"/>
                    <a:pt x="24" y="9942"/>
                    <a:pt x="36" y="14907"/>
                  </a:cubicBezTo>
                  <a:cubicBezTo>
                    <a:pt x="941" y="15336"/>
                    <a:pt x="1870" y="15621"/>
                    <a:pt x="2846" y="15752"/>
                  </a:cubicBezTo>
                  <a:cubicBezTo>
                    <a:pt x="2846" y="10561"/>
                    <a:pt x="2846" y="5358"/>
                    <a:pt x="2834" y="167"/>
                  </a:cubicBezTo>
                  <a:cubicBezTo>
                    <a:pt x="1894" y="143"/>
                    <a:pt x="953" y="84"/>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53;p47">
              <a:extLst>
                <a:ext uri="{FF2B5EF4-FFF2-40B4-BE49-F238E27FC236}">
                  <a16:creationId xmlns:a16="http://schemas.microsoft.com/office/drawing/2014/main" id="{E1CAE5F5-D363-49FB-324C-B094D40E91DF}"/>
                </a:ext>
              </a:extLst>
            </p:cNvPr>
            <p:cNvSpPr/>
            <p:nvPr/>
          </p:nvSpPr>
          <p:spPr>
            <a:xfrm>
              <a:off x="2095688" y="3955211"/>
              <a:ext cx="108989" cy="603514"/>
            </a:xfrm>
            <a:custGeom>
              <a:avLst/>
              <a:gdLst/>
              <a:ahLst/>
              <a:cxnLst/>
              <a:rect l="l" t="t" r="r" b="b"/>
              <a:pathLst>
                <a:path w="2834" h="15693" extrusionOk="0">
                  <a:moveTo>
                    <a:pt x="0" y="0"/>
                  </a:moveTo>
                  <a:lnTo>
                    <a:pt x="0" y="0"/>
                  </a:lnTo>
                  <a:cubicBezTo>
                    <a:pt x="12" y="5191"/>
                    <a:pt x="12" y="10394"/>
                    <a:pt x="12" y="15585"/>
                  </a:cubicBezTo>
                  <a:cubicBezTo>
                    <a:pt x="465" y="15657"/>
                    <a:pt x="917" y="15692"/>
                    <a:pt x="1405" y="15692"/>
                  </a:cubicBezTo>
                  <a:cubicBezTo>
                    <a:pt x="1881" y="15692"/>
                    <a:pt x="2358" y="15657"/>
                    <a:pt x="2822" y="15585"/>
                  </a:cubicBezTo>
                  <a:cubicBezTo>
                    <a:pt x="2834" y="10394"/>
                    <a:pt x="2834" y="5191"/>
                    <a:pt x="2834" y="0"/>
                  </a:cubicBezTo>
                  <a:lnTo>
                    <a:pt x="2834" y="0"/>
                  </a:lnTo>
                  <a:cubicBezTo>
                    <a:pt x="2364" y="12"/>
                    <a:pt x="1890" y="18"/>
                    <a:pt x="1417" y="18"/>
                  </a:cubicBezTo>
                  <a:cubicBezTo>
                    <a:pt x="944" y="18"/>
                    <a:pt x="471" y="1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154;p47">
              <a:extLst>
                <a:ext uri="{FF2B5EF4-FFF2-40B4-BE49-F238E27FC236}">
                  <a16:creationId xmlns:a16="http://schemas.microsoft.com/office/drawing/2014/main" id="{1724ECDC-880A-F459-CEA5-190B07FEEADB}"/>
                </a:ext>
              </a:extLst>
            </p:cNvPr>
            <p:cNvSpPr/>
            <p:nvPr/>
          </p:nvSpPr>
          <p:spPr>
            <a:xfrm>
              <a:off x="2204216" y="3948788"/>
              <a:ext cx="109450" cy="605821"/>
            </a:xfrm>
            <a:custGeom>
              <a:avLst/>
              <a:gdLst/>
              <a:ahLst/>
              <a:cxnLst/>
              <a:rect l="l" t="t" r="r" b="b"/>
              <a:pathLst>
                <a:path w="2846" h="15753" extrusionOk="0">
                  <a:moveTo>
                    <a:pt x="2846" y="0"/>
                  </a:moveTo>
                  <a:cubicBezTo>
                    <a:pt x="1905" y="84"/>
                    <a:pt x="964" y="143"/>
                    <a:pt x="12" y="167"/>
                  </a:cubicBezTo>
                  <a:cubicBezTo>
                    <a:pt x="12" y="5358"/>
                    <a:pt x="12" y="10561"/>
                    <a:pt x="0" y="15752"/>
                  </a:cubicBezTo>
                  <a:cubicBezTo>
                    <a:pt x="976" y="15609"/>
                    <a:pt x="1917" y="15312"/>
                    <a:pt x="2822" y="14883"/>
                  </a:cubicBezTo>
                  <a:cubicBezTo>
                    <a:pt x="2822" y="9930"/>
                    <a:pt x="2834" y="4965"/>
                    <a:pt x="28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155;p47">
              <a:extLst>
                <a:ext uri="{FF2B5EF4-FFF2-40B4-BE49-F238E27FC236}">
                  <a16:creationId xmlns:a16="http://schemas.microsoft.com/office/drawing/2014/main" id="{EBFB1A01-8099-B5F3-5353-987CF7173BFC}"/>
                </a:ext>
              </a:extLst>
            </p:cNvPr>
            <p:cNvSpPr/>
            <p:nvPr/>
          </p:nvSpPr>
          <p:spPr>
            <a:xfrm>
              <a:off x="2312704" y="3935943"/>
              <a:ext cx="109489" cy="585246"/>
            </a:xfrm>
            <a:custGeom>
              <a:avLst/>
              <a:gdLst/>
              <a:ahLst/>
              <a:cxnLst/>
              <a:rect l="l" t="t" r="r" b="b"/>
              <a:pathLst>
                <a:path w="2847" h="15218" extrusionOk="0">
                  <a:moveTo>
                    <a:pt x="2846" y="1"/>
                  </a:moveTo>
                  <a:cubicBezTo>
                    <a:pt x="1918" y="144"/>
                    <a:pt x="977" y="251"/>
                    <a:pt x="25" y="334"/>
                  </a:cubicBezTo>
                  <a:cubicBezTo>
                    <a:pt x="13" y="5299"/>
                    <a:pt x="1" y="10252"/>
                    <a:pt x="1" y="15217"/>
                  </a:cubicBezTo>
                  <a:cubicBezTo>
                    <a:pt x="441" y="15015"/>
                    <a:pt x="858" y="14765"/>
                    <a:pt x="1287" y="14503"/>
                  </a:cubicBezTo>
                  <a:cubicBezTo>
                    <a:pt x="1811" y="14157"/>
                    <a:pt x="2334" y="13753"/>
                    <a:pt x="2823" y="13312"/>
                  </a:cubicBezTo>
                  <a:cubicBezTo>
                    <a:pt x="2823" y="8871"/>
                    <a:pt x="2835" y="4430"/>
                    <a:pt x="2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156;p47">
              <a:extLst>
                <a:ext uri="{FF2B5EF4-FFF2-40B4-BE49-F238E27FC236}">
                  <a16:creationId xmlns:a16="http://schemas.microsoft.com/office/drawing/2014/main" id="{4B88F05B-79D4-12FF-CA9C-D7C4F1525B86}"/>
                </a:ext>
              </a:extLst>
            </p:cNvPr>
            <p:cNvSpPr/>
            <p:nvPr/>
          </p:nvSpPr>
          <p:spPr>
            <a:xfrm>
              <a:off x="2421231" y="3916715"/>
              <a:ext cx="109027" cy="531213"/>
            </a:xfrm>
            <a:custGeom>
              <a:avLst/>
              <a:gdLst/>
              <a:ahLst/>
              <a:cxnLst/>
              <a:rect l="l" t="t" r="r" b="b"/>
              <a:pathLst>
                <a:path w="2835" h="13813" extrusionOk="0">
                  <a:moveTo>
                    <a:pt x="2834" y="1"/>
                  </a:moveTo>
                  <a:lnTo>
                    <a:pt x="2834" y="1"/>
                  </a:lnTo>
                  <a:cubicBezTo>
                    <a:pt x="1906" y="191"/>
                    <a:pt x="965" y="358"/>
                    <a:pt x="24" y="501"/>
                  </a:cubicBezTo>
                  <a:cubicBezTo>
                    <a:pt x="13" y="4930"/>
                    <a:pt x="1" y="9371"/>
                    <a:pt x="1" y="13812"/>
                  </a:cubicBezTo>
                  <a:cubicBezTo>
                    <a:pt x="1048" y="12860"/>
                    <a:pt x="2013" y="11681"/>
                    <a:pt x="2822" y="10324"/>
                  </a:cubicBezTo>
                  <a:cubicBezTo>
                    <a:pt x="2822" y="6883"/>
                    <a:pt x="2834" y="3442"/>
                    <a:pt x="28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157;p47">
              <a:extLst>
                <a:ext uri="{FF2B5EF4-FFF2-40B4-BE49-F238E27FC236}">
                  <a16:creationId xmlns:a16="http://schemas.microsoft.com/office/drawing/2014/main" id="{22029822-C533-4134-C78C-D9BE419A3B19}"/>
                </a:ext>
              </a:extLst>
            </p:cNvPr>
            <p:cNvSpPr/>
            <p:nvPr/>
          </p:nvSpPr>
          <p:spPr>
            <a:xfrm>
              <a:off x="2529758" y="3890641"/>
              <a:ext cx="107181" cy="423109"/>
            </a:xfrm>
            <a:custGeom>
              <a:avLst/>
              <a:gdLst/>
              <a:ahLst/>
              <a:cxnLst/>
              <a:rect l="l" t="t" r="r" b="b"/>
              <a:pathLst>
                <a:path w="2787" h="11002" extrusionOk="0">
                  <a:moveTo>
                    <a:pt x="2786" y="0"/>
                  </a:moveTo>
                  <a:cubicBezTo>
                    <a:pt x="1870" y="250"/>
                    <a:pt x="941" y="477"/>
                    <a:pt x="12" y="679"/>
                  </a:cubicBezTo>
                  <a:cubicBezTo>
                    <a:pt x="12" y="4120"/>
                    <a:pt x="0" y="7561"/>
                    <a:pt x="0" y="11002"/>
                  </a:cubicBezTo>
                  <a:cubicBezTo>
                    <a:pt x="489" y="10168"/>
                    <a:pt x="929" y="9263"/>
                    <a:pt x="1322" y="8299"/>
                  </a:cubicBezTo>
                  <a:cubicBezTo>
                    <a:pt x="1846" y="8132"/>
                    <a:pt x="2786" y="0"/>
                    <a:pt x="2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158;p47">
              <a:extLst>
                <a:ext uri="{FF2B5EF4-FFF2-40B4-BE49-F238E27FC236}">
                  <a16:creationId xmlns:a16="http://schemas.microsoft.com/office/drawing/2014/main" id="{D747143F-4DBA-CD25-7902-28F77F08C281}"/>
                </a:ext>
              </a:extLst>
            </p:cNvPr>
            <p:cNvSpPr/>
            <p:nvPr/>
          </p:nvSpPr>
          <p:spPr>
            <a:xfrm>
              <a:off x="1649235" y="3793574"/>
              <a:ext cx="1000510" cy="726693"/>
            </a:xfrm>
            <a:custGeom>
              <a:avLst/>
              <a:gdLst/>
              <a:ahLst/>
              <a:cxnLst/>
              <a:rect l="l" t="t" r="r" b="b"/>
              <a:pathLst>
                <a:path w="26016" h="18896" extrusionOk="0">
                  <a:moveTo>
                    <a:pt x="2513" y="0"/>
                  </a:moveTo>
                  <a:cubicBezTo>
                    <a:pt x="2072" y="0"/>
                    <a:pt x="1644" y="167"/>
                    <a:pt x="1310" y="464"/>
                  </a:cubicBezTo>
                  <a:cubicBezTo>
                    <a:pt x="560" y="1131"/>
                    <a:pt x="1" y="2655"/>
                    <a:pt x="382" y="4263"/>
                  </a:cubicBezTo>
                  <a:cubicBezTo>
                    <a:pt x="727" y="5751"/>
                    <a:pt x="1941" y="7751"/>
                    <a:pt x="5763" y="8799"/>
                  </a:cubicBezTo>
                  <a:cubicBezTo>
                    <a:pt x="6144" y="8906"/>
                    <a:pt x="6561" y="8966"/>
                    <a:pt x="7002" y="8966"/>
                  </a:cubicBezTo>
                  <a:cubicBezTo>
                    <a:pt x="7728" y="8966"/>
                    <a:pt x="8514" y="8799"/>
                    <a:pt x="9204" y="8489"/>
                  </a:cubicBezTo>
                  <a:lnTo>
                    <a:pt x="9204" y="8489"/>
                  </a:lnTo>
                  <a:cubicBezTo>
                    <a:pt x="8978" y="9097"/>
                    <a:pt x="8954" y="9728"/>
                    <a:pt x="9133" y="10299"/>
                  </a:cubicBezTo>
                  <a:cubicBezTo>
                    <a:pt x="8276" y="10561"/>
                    <a:pt x="7454" y="10966"/>
                    <a:pt x="6859" y="11561"/>
                  </a:cubicBezTo>
                  <a:cubicBezTo>
                    <a:pt x="5859" y="12561"/>
                    <a:pt x="5870" y="14395"/>
                    <a:pt x="5906" y="14931"/>
                  </a:cubicBezTo>
                  <a:cubicBezTo>
                    <a:pt x="5954" y="15752"/>
                    <a:pt x="6168" y="16883"/>
                    <a:pt x="6978" y="17538"/>
                  </a:cubicBezTo>
                  <a:cubicBezTo>
                    <a:pt x="7133" y="17657"/>
                    <a:pt x="7263" y="17776"/>
                    <a:pt x="7383" y="17883"/>
                  </a:cubicBezTo>
                  <a:cubicBezTo>
                    <a:pt x="7966" y="18371"/>
                    <a:pt x="8573" y="18895"/>
                    <a:pt x="9430" y="18895"/>
                  </a:cubicBezTo>
                  <a:cubicBezTo>
                    <a:pt x="10288" y="18895"/>
                    <a:pt x="10966" y="18407"/>
                    <a:pt x="11514" y="17443"/>
                  </a:cubicBezTo>
                  <a:cubicBezTo>
                    <a:pt x="11681" y="17145"/>
                    <a:pt x="12288" y="16836"/>
                    <a:pt x="13121" y="16836"/>
                  </a:cubicBezTo>
                  <a:cubicBezTo>
                    <a:pt x="13943" y="16836"/>
                    <a:pt x="14550" y="17145"/>
                    <a:pt x="14717" y="17443"/>
                  </a:cubicBezTo>
                  <a:cubicBezTo>
                    <a:pt x="15264" y="18407"/>
                    <a:pt x="15967" y="18895"/>
                    <a:pt x="16800" y="18895"/>
                  </a:cubicBezTo>
                  <a:cubicBezTo>
                    <a:pt x="17670" y="18895"/>
                    <a:pt x="18265" y="18383"/>
                    <a:pt x="18848" y="17883"/>
                  </a:cubicBezTo>
                  <a:cubicBezTo>
                    <a:pt x="18967" y="17776"/>
                    <a:pt x="19110" y="17657"/>
                    <a:pt x="19253" y="17538"/>
                  </a:cubicBezTo>
                  <a:cubicBezTo>
                    <a:pt x="20063" y="16883"/>
                    <a:pt x="20289" y="15752"/>
                    <a:pt x="20325" y="14931"/>
                  </a:cubicBezTo>
                  <a:cubicBezTo>
                    <a:pt x="20360" y="14395"/>
                    <a:pt x="20372" y="12561"/>
                    <a:pt x="19372" y="11561"/>
                  </a:cubicBezTo>
                  <a:cubicBezTo>
                    <a:pt x="18729" y="10918"/>
                    <a:pt x="17836" y="10501"/>
                    <a:pt x="16908" y="10240"/>
                  </a:cubicBezTo>
                  <a:cubicBezTo>
                    <a:pt x="17062" y="9680"/>
                    <a:pt x="17039" y="9085"/>
                    <a:pt x="16812" y="8489"/>
                  </a:cubicBezTo>
                  <a:lnTo>
                    <a:pt x="16812" y="8489"/>
                  </a:lnTo>
                  <a:cubicBezTo>
                    <a:pt x="17503" y="8799"/>
                    <a:pt x="18289" y="8966"/>
                    <a:pt x="19027" y="8966"/>
                  </a:cubicBezTo>
                  <a:cubicBezTo>
                    <a:pt x="19455" y="8966"/>
                    <a:pt x="19872" y="8906"/>
                    <a:pt x="20265" y="8799"/>
                  </a:cubicBezTo>
                  <a:cubicBezTo>
                    <a:pt x="24075" y="7751"/>
                    <a:pt x="25290" y="5751"/>
                    <a:pt x="25647" y="4263"/>
                  </a:cubicBezTo>
                  <a:cubicBezTo>
                    <a:pt x="26016" y="2643"/>
                    <a:pt x="25456" y="1131"/>
                    <a:pt x="24706" y="464"/>
                  </a:cubicBezTo>
                  <a:cubicBezTo>
                    <a:pt x="24385" y="167"/>
                    <a:pt x="23944" y="0"/>
                    <a:pt x="23504" y="0"/>
                  </a:cubicBezTo>
                  <a:cubicBezTo>
                    <a:pt x="22968" y="0"/>
                    <a:pt x="22551" y="226"/>
                    <a:pt x="22218" y="405"/>
                  </a:cubicBezTo>
                  <a:cubicBezTo>
                    <a:pt x="22039" y="500"/>
                    <a:pt x="21872" y="595"/>
                    <a:pt x="21741" y="619"/>
                  </a:cubicBezTo>
                  <a:cubicBezTo>
                    <a:pt x="21194" y="738"/>
                    <a:pt x="20658" y="786"/>
                    <a:pt x="20146" y="822"/>
                  </a:cubicBezTo>
                  <a:cubicBezTo>
                    <a:pt x="19467" y="881"/>
                    <a:pt x="18824" y="929"/>
                    <a:pt x="18229" y="1143"/>
                  </a:cubicBezTo>
                  <a:cubicBezTo>
                    <a:pt x="15431" y="2131"/>
                    <a:pt x="14764" y="3822"/>
                    <a:pt x="14717" y="5096"/>
                  </a:cubicBezTo>
                  <a:cubicBezTo>
                    <a:pt x="14217" y="4667"/>
                    <a:pt x="13633" y="4417"/>
                    <a:pt x="13014" y="4417"/>
                  </a:cubicBezTo>
                  <a:cubicBezTo>
                    <a:pt x="12383" y="4417"/>
                    <a:pt x="11800" y="4667"/>
                    <a:pt x="11312" y="5096"/>
                  </a:cubicBezTo>
                  <a:cubicBezTo>
                    <a:pt x="11252" y="3822"/>
                    <a:pt x="10585" y="2131"/>
                    <a:pt x="7787" y="1143"/>
                  </a:cubicBezTo>
                  <a:cubicBezTo>
                    <a:pt x="7192" y="929"/>
                    <a:pt x="6561" y="881"/>
                    <a:pt x="5882" y="822"/>
                  </a:cubicBezTo>
                  <a:cubicBezTo>
                    <a:pt x="5358" y="786"/>
                    <a:pt x="4823" y="738"/>
                    <a:pt x="4275" y="619"/>
                  </a:cubicBezTo>
                  <a:cubicBezTo>
                    <a:pt x="4144" y="595"/>
                    <a:pt x="3977" y="500"/>
                    <a:pt x="3799" y="405"/>
                  </a:cubicBezTo>
                  <a:cubicBezTo>
                    <a:pt x="3465" y="226"/>
                    <a:pt x="3061" y="0"/>
                    <a:pt x="2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159;p47">
              <a:extLst>
                <a:ext uri="{FF2B5EF4-FFF2-40B4-BE49-F238E27FC236}">
                  <a16:creationId xmlns:a16="http://schemas.microsoft.com/office/drawing/2014/main" id="{142331D5-C4F6-0AFA-92AE-EF0EFEDD877F}"/>
                </a:ext>
              </a:extLst>
            </p:cNvPr>
            <p:cNvSpPr/>
            <p:nvPr/>
          </p:nvSpPr>
          <p:spPr>
            <a:xfrm>
              <a:off x="1926706" y="4226951"/>
              <a:ext cx="453799" cy="234437"/>
            </a:xfrm>
            <a:custGeom>
              <a:avLst/>
              <a:gdLst/>
              <a:ahLst/>
              <a:cxnLst/>
              <a:rect l="l" t="t" r="r" b="b"/>
              <a:pathLst>
                <a:path w="11800" h="6096" extrusionOk="0">
                  <a:moveTo>
                    <a:pt x="5906" y="0"/>
                  </a:moveTo>
                  <a:cubicBezTo>
                    <a:pt x="3775" y="0"/>
                    <a:pt x="1644" y="459"/>
                    <a:pt x="727" y="1376"/>
                  </a:cubicBezTo>
                  <a:cubicBezTo>
                    <a:pt x="72" y="2030"/>
                    <a:pt x="1" y="4495"/>
                    <a:pt x="727" y="5078"/>
                  </a:cubicBezTo>
                  <a:cubicBezTo>
                    <a:pt x="1401" y="5629"/>
                    <a:pt x="1823" y="6095"/>
                    <a:pt x="2211" y="6095"/>
                  </a:cubicBezTo>
                  <a:cubicBezTo>
                    <a:pt x="2461" y="6095"/>
                    <a:pt x="2697" y="5902"/>
                    <a:pt x="2977" y="5412"/>
                  </a:cubicBezTo>
                  <a:cubicBezTo>
                    <a:pt x="3495" y="4495"/>
                    <a:pt x="4701" y="4037"/>
                    <a:pt x="5906" y="4037"/>
                  </a:cubicBezTo>
                  <a:cubicBezTo>
                    <a:pt x="7112" y="4037"/>
                    <a:pt x="8317" y="4495"/>
                    <a:pt x="8835" y="5412"/>
                  </a:cubicBezTo>
                  <a:cubicBezTo>
                    <a:pt x="9111" y="5902"/>
                    <a:pt x="9344" y="6095"/>
                    <a:pt x="9593" y="6095"/>
                  </a:cubicBezTo>
                  <a:cubicBezTo>
                    <a:pt x="9980" y="6095"/>
                    <a:pt x="10405" y="5629"/>
                    <a:pt x="11086" y="5078"/>
                  </a:cubicBezTo>
                  <a:cubicBezTo>
                    <a:pt x="11800" y="4495"/>
                    <a:pt x="11740" y="2030"/>
                    <a:pt x="11086" y="1376"/>
                  </a:cubicBezTo>
                  <a:cubicBezTo>
                    <a:pt x="10169" y="459"/>
                    <a:pt x="8038" y="0"/>
                    <a:pt x="5906"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60;p47">
              <a:extLst>
                <a:ext uri="{FF2B5EF4-FFF2-40B4-BE49-F238E27FC236}">
                  <a16:creationId xmlns:a16="http://schemas.microsoft.com/office/drawing/2014/main" id="{29BE0551-1B43-8F40-CD57-0308F20FFD1E}"/>
                </a:ext>
              </a:extLst>
            </p:cNvPr>
            <p:cNvSpPr/>
            <p:nvPr/>
          </p:nvSpPr>
          <p:spPr>
            <a:xfrm>
              <a:off x="1675809" y="3852260"/>
              <a:ext cx="356732" cy="227322"/>
            </a:xfrm>
            <a:custGeom>
              <a:avLst/>
              <a:gdLst/>
              <a:ahLst/>
              <a:cxnLst/>
              <a:rect l="l" t="t" r="r" b="b"/>
              <a:pathLst>
                <a:path w="9276" h="5911" extrusionOk="0">
                  <a:moveTo>
                    <a:pt x="1820" y="1"/>
                  </a:moveTo>
                  <a:cubicBezTo>
                    <a:pt x="1751" y="1"/>
                    <a:pt x="1688" y="21"/>
                    <a:pt x="1631" y="70"/>
                  </a:cubicBezTo>
                  <a:cubicBezTo>
                    <a:pt x="917" y="713"/>
                    <a:pt x="0" y="4296"/>
                    <a:pt x="5477" y="5808"/>
                  </a:cubicBezTo>
                  <a:cubicBezTo>
                    <a:pt x="5740" y="5879"/>
                    <a:pt x="6019" y="5911"/>
                    <a:pt x="6300" y="5911"/>
                  </a:cubicBezTo>
                  <a:cubicBezTo>
                    <a:pt x="7499" y="5911"/>
                    <a:pt x="8746" y="5325"/>
                    <a:pt x="8978" y="4582"/>
                  </a:cubicBezTo>
                  <a:cubicBezTo>
                    <a:pt x="9263" y="3606"/>
                    <a:pt x="9275" y="2010"/>
                    <a:pt x="6584" y="1046"/>
                  </a:cubicBezTo>
                  <a:lnTo>
                    <a:pt x="6584" y="1046"/>
                  </a:lnTo>
                  <a:lnTo>
                    <a:pt x="6596" y="1058"/>
                  </a:lnTo>
                  <a:cubicBezTo>
                    <a:pt x="5810" y="772"/>
                    <a:pt x="4608" y="879"/>
                    <a:pt x="3274" y="593"/>
                  </a:cubicBezTo>
                  <a:cubicBezTo>
                    <a:pt x="2608" y="446"/>
                    <a:pt x="2143" y="1"/>
                    <a:pt x="1820"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161;p47">
              <a:extLst>
                <a:ext uri="{FF2B5EF4-FFF2-40B4-BE49-F238E27FC236}">
                  <a16:creationId xmlns:a16="http://schemas.microsoft.com/office/drawing/2014/main" id="{C2BFB92C-C67A-56DA-BD32-0FB2AA34CD40}"/>
                </a:ext>
              </a:extLst>
            </p:cNvPr>
            <p:cNvSpPr/>
            <p:nvPr/>
          </p:nvSpPr>
          <p:spPr>
            <a:xfrm>
              <a:off x="2266478" y="3852529"/>
              <a:ext cx="357193" cy="227245"/>
            </a:xfrm>
            <a:custGeom>
              <a:avLst/>
              <a:gdLst/>
              <a:ahLst/>
              <a:cxnLst/>
              <a:rect l="l" t="t" r="r" b="b"/>
              <a:pathLst>
                <a:path w="9288" h="5909" extrusionOk="0">
                  <a:moveTo>
                    <a:pt x="7448" y="0"/>
                  </a:moveTo>
                  <a:cubicBezTo>
                    <a:pt x="7126" y="0"/>
                    <a:pt x="6665" y="440"/>
                    <a:pt x="6013" y="586"/>
                  </a:cubicBezTo>
                  <a:cubicBezTo>
                    <a:pt x="4668" y="872"/>
                    <a:pt x="3465" y="765"/>
                    <a:pt x="2691" y="1051"/>
                  </a:cubicBezTo>
                  <a:cubicBezTo>
                    <a:pt x="0" y="2003"/>
                    <a:pt x="12" y="3611"/>
                    <a:pt x="310" y="4575"/>
                  </a:cubicBezTo>
                  <a:cubicBezTo>
                    <a:pt x="531" y="5315"/>
                    <a:pt x="1777" y="5908"/>
                    <a:pt x="2976" y="5908"/>
                  </a:cubicBezTo>
                  <a:cubicBezTo>
                    <a:pt x="3262" y="5908"/>
                    <a:pt x="3545" y="5875"/>
                    <a:pt x="3810" y="5801"/>
                  </a:cubicBezTo>
                  <a:cubicBezTo>
                    <a:pt x="9287" y="4289"/>
                    <a:pt x="8358" y="706"/>
                    <a:pt x="7644" y="74"/>
                  </a:cubicBezTo>
                  <a:cubicBezTo>
                    <a:pt x="7585" y="22"/>
                    <a:pt x="7520" y="0"/>
                    <a:pt x="7448"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62;p47">
              <a:extLst>
                <a:ext uri="{FF2B5EF4-FFF2-40B4-BE49-F238E27FC236}">
                  <a16:creationId xmlns:a16="http://schemas.microsoft.com/office/drawing/2014/main" id="{70F3371D-C512-1120-0F1C-2FDA84F4B270}"/>
                </a:ext>
              </a:extLst>
            </p:cNvPr>
            <p:cNvSpPr/>
            <p:nvPr/>
          </p:nvSpPr>
          <p:spPr>
            <a:xfrm>
              <a:off x="1892825" y="3966633"/>
              <a:ext cx="60032" cy="29805"/>
            </a:xfrm>
            <a:custGeom>
              <a:avLst/>
              <a:gdLst/>
              <a:ahLst/>
              <a:cxnLst/>
              <a:rect l="l" t="t" r="r" b="b"/>
              <a:pathLst>
                <a:path w="1561" h="775" extrusionOk="0">
                  <a:moveTo>
                    <a:pt x="1" y="1"/>
                  </a:moveTo>
                  <a:cubicBezTo>
                    <a:pt x="1" y="429"/>
                    <a:pt x="346" y="775"/>
                    <a:pt x="775" y="775"/>
                  </a:cubicBezTo>
                  <a:cubicBezTo>
                    <a:pt x="1203" y="775"/>
                    <a:pt x="1561" y="429"/>
                    <a:pt x="1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163;p47">
              <a:extLst>
                <a:ext uri="{FF2B5EF4-FFF2-40B4-BE49-F238E27FC236}">
                  <a16:creationId xmlns:a16="http://schemas.microsoft.com/office/drawing/2014/main" id="{AED75E34-9D42-F762-015C-0D2A7B932CB8}"/>
                </a:ext>
              </a:extLst>
            </p:cNvPr>
            <p:cNvSpPr/>
            <p:nvPr/>
          </p:nvSpPr>
          <p:spPr>
            <a:xfrm>
              <a:off x="2346585" y="3966633"/>
              <a:ext cx="60032" cy="29805"/>
            </a:xfrm>
            <a:custGeom>
              <a:avLst/>
              <a:gdLst/>
              <a:ahLst/>
              <a:cxnLst/>
              <a:rect l="l" t="t" r="r" b="b"/>
              <a:pathLst>
                <a:path w="1561" h="775" extrusionOk="0">
                  <a:moveTo>
                    <a:pt x="1" y="1"/>
                  </a:moveTo>
                  <a:cubicBezTo>
                    <a:pt x="1" y="429"/>
                    <a:pt x="346" y="775"/>
                    <a:pt x="775" y="775"/>
                  </a:cubicBezTo>
                  <a:cubicBezTo>
                    <a:pt x="1215" y="775"/>
                    <a:pt x="1561" y="429"/>
                    <a:pt x="1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164;p47">
              <a:extLst>
                <a:ext uri="{FF2B5EF4-FFF2-40B4-BE49-F238E27FC236}">
                  <a16:creationId xmlns:a16="http://schemas.microsoft.com/office/drawing/2014/main" id="{9470E48D-D034-216F-A442-5FB5D321B66B}"/>
                </a:ext>
              </a:extLst>
            </p:cNvPr>
            <p:cNvSpPr/>
            <p:nvPr/>
          </p:nvSpPr>
          <p:spPr>
            <a:xfrm>
              <a:off x="2037079" y="4301367"/>
              <a:ext cx="225322" cy="57725"/>
            </a:xfrm>
            <a:custGeom>
              <a:avLst/>
              <a:gdLst/>
              <a:ahLst/>
              <a:cxnLst/>
              <a:rect l="l" t="t" r="r" b="b"/>
              <a:pathLst>
                <a:path w="5859" h="1501" extrusionOk="0">
                  <a:moveTo>
                    <a:pt x="881" y="0"/>
                  </a:moveTo>
                  <a:lnTo>
                    <a:pt x="0" y="1500"/>
                  </a:lnTo>
                  <a:lnTo>
                    <a:pt x="1143" y="619"/>
                  </a:lnTo>
                  <a:lnTo>
                    <a:pt x="4715" y="619"/>
                  </a:lnTo>
                  <a:lnTo>
                    <a:pt x="5858" y="1500"/>
                  </a:lnTo>
                  <a:lnTo>
                    <a:pt x="4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165;p47">
              <a:extLst>
                <a:ext uri="{FF2B5EF4-FFF2-40B4-BE49-F238E27FC236}">
                  <a16:creationId xmlns:a16="http://schemas.microsoft.com/office/drawing/2014/main" id="{F8DB80DF-CD78-08C2-0B51-533B4049CF93}"/>
                </a:ext>
              </a:extLst>
            </p:cNvPr>
            <p:cNvSpPr/>
            <p:nvPr/>
          </p:nvSpPr>
          <p:spPr>
            <a:xfrm>
              <a:off x="2040271" y="4022511"/>
              <a:ext cx="218900" cy="180443"/>
            </a:xfrm>
            <a:custGeom>
              <a:avLst/>
              <a:gdLst/>
              <a:ahLst/>
              <a:cxnLst/>
              <a:rect l="l" t="t" r="r" b="b"/>
              <a:pathLst>
                <a:path w="5692" h="4692" extrusionOk="0">
                  <a:moveTo>
                    <a:pt x="2846" y="0"/>
                  </a:moveTo>
                  <a:cubicBezTo>
                    <a:pt x="2450" y="0"/>
                    <a:pt x="2054" y="262"/>
                    <a:pt x="1751" y="786"/>
                  </a:cubicBezTo>
                  <a:lnTo>
                    <a:pt x="608" y="2786"/>
                  </a:lnTo>
                  <a:cubicBezTo>
                    <a:pt x="1" y="3846"/>
                    <a:pt x="608" y="4691"/>
                    <a:pt x="1953" y="4691"/>
                  </a:cubicBezTo>
                  <a:lnTo>
                    <a:pt x="3739" y="4691"/>
                  </a:lnTo>
                  <a:cubicBezTo>
                    <a:pt x="5085" y="4691"/>
                    <a:pt x="5692" y="3846"/>
                    <a:pt x="5085" y="2786"/>
                  </a:cubicBezTo>
                  <a:lnTo>
                    <a:pt x="3942" y="786"/>
                  </a:lnTo>
                  <a:cubicBezTo>
                    <a:pt x="3638" y="262"/>
                    <a:pt x="3242" y="0"/>
                    <a:pt x="2846"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66;p47">
              <a:extLst>
                <a:ext uri="{FF2B5EF4-FFF2-40B4-BE49-F238E27FC236}">
                  <a16:creationId xmlns:a16="http://schemas.microsoft.com/office/drawing/2014/main" id="{A0A305F8-C165-F2C5-E789-FFF04BF5B699}"/>
                </a:ext>
              </a:extLst>
            </p:cNvPr>
            <p:cNvSpPr/>
            <p:nvPr/>
          </p:nvSpPr>
          <p:spPr>
            <a:xfrm>
              <a:off x="1765069" y="3547677"/>
              <a:ext cx="211593" cy="201056"/>
            </a:xfrm>
            <a:custGeom>
              <a:avLst/>
              <a:gdLst/>
              <a:ahLst/>
              <a:cxnLst/>
              <a:rect l="l" t="t" r="r" b="b"/>
              <a:pathLst>
                <a:path w="5502" h="5228" extrusionOk="0">
                  <a:moveTo>
                    <a:pt x="2751" y="1"/>
                  </a:moveTo>
                  <a:lnTo>
                    <a:pt x="1906" y="1715"/>
                  </a:lnTo>
                  <a:lnTo>
                    <a:pt x="1" y="1989"/>
                  </a:lnTo>
                  <a:lnTo>
                    <a:pt x="1382" y="3334"/>
                  </a:lnTo>
                  <a:lnTo>
                    <a:pt x="1049" y="5227"/>
                  </a:lnTo>
                  <a:lnTo>
                    <a:pt x="1049" y="5227"/>
                  </a:lnTo>
                  <a:lnTo>
                    <a:pt x="2751" y="4334"/>
                  </a:lnTo>
                  <a:lnTo>
                    <a:pt x="4442" y="5227"/>
                  </a:lnTo>
                  <a:lnTo>
                    <a:pt x="4121" y="3334"/>
                  </a:lnTo>
                  <a:lnTo>
                    <a:pt x="5502" y="1989"/>
                  </a:lnTo>
                  <a:lnTo>
                    <a:pt x="3597" y="1715"/>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67;p47">
              <a:extLst>
                <a:ext uri="{FF2B5EF4-FFF2-40B4-BE49-F238E27FC236}">
                  <a16:creationId xmlns:a16="http://schemas.microsoft.com/office/drawing/2014/main" id="{916EE629-3BD8-E1E0-E4F7-55FBFBAA7D96}"/>
                </a:ext>
              </a:extLst>
            </p:cNvPr>
            <p:cNvSpPr/>
            <p:nvPr/>
          </p:nvSpPr>
          <p:spPr>
            <a:xfrm>
              <a:off x="2331048" y="3547677"/>
              <a:ext cx="211093" cy="201056"/>
            </a:xfrm>
            <a:custGeom>
              <a:avLst/>
              <a:gdLst/>
              <a:ahLst/>
              <a:cxnLst/>
              <a:rect l="l" t="t" r="r" b="b"/>
              <a:pathLst>
                <a:path w="5489" h="5228" extrusionOk="0">
                  <a:moveTo>
                    <a:pt x="2750" y="1"/>
                  </a:moveTo>
                  <a:lnTo>
                    <a:pt x="1905" y="1715"/>
                  </a:lnTo>
                  <a:lnTo>
                    <a:pt x="0" y="1989"/>
                  </a:lnTo>
                  <a:lnTo>
                    <a:pt x="1381" y="3334"/>
                  </a:lnTo>
                  <a:lnTo>
                    <a:pt x="1048" y="5227"/>
                  </a:lnTo>
                  <a:lnTo>
                    <a:pt x="1048" y="5227"/>
                  </a:lnTo>
                  <a:lnTo>
                    <a:pt x="2750" y="4334"/>
                  </a:lnTo>
                  <a:lnTo>
                    <a:pt x="4441" y="5227"/>
                  </a:lnTo>
                  <a:lnTo>
                    <a:pt x="4120" y="3334"/>
                  </a:lnTo>
                  <a:lnTo>
                    <a:pt x="5489" y="1989"/>
                  </a:lnTo>
                  <a:lnTo>
                    <a:pt x="3596" y="1715"/>
                  </a:lnTo>
                  <a:lnTo>
                    <a:pt x="27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68;p47">
              <a:extLst>
                <a:ext uri="{FF2B5EF4-FFF2-40B4-BE49-F238E27FC236}">
                  <a16:creationId xmlns:a16="http://schemas.microsoft.com/office/drawing/2014/main" id="{999542DF-B4B8-B01F-A3F2-E018F6EA8027}"/>
                </a:ext>
              </a:extLst>
            </p:cNvPr>
            <p:cNvSpPr/>
            <p:nvPr/>
          </p:nvSpPr>
          <p:spPr>
            <a:xfrm>
              <a:off x="1986700" y="3430920"/>
              <a:ext cx="333850" cy="317813"/>
            </a:xfrm>
            <a:custGeom>
              <a:avLst/>
              <a:gdLst/>
              <a:ahLst/>
              <a:cxnLst/>
              <a:rect l="l" t="t" r="r" b="b"/>
              <a:pathLst>
                <a:path w="8681" h="8264" extrusionOk="0">
                  <a:moveTo>
                    <a:pt x="4346" y="0"/>
                  </a:moveTo>
                  <a:lnTo>
                    <a:pt x="3001" y="2715"/>
                  </a:lnTo>
                  <a:lnTo>
                    <a:pt x="1" y="3156"/>
                  </a:lnTo>
                  <a:lnTo>
                    <a:pt x="2179" y="5275"/>
                  </a:lnTo>
                  <a:lnTo>
                    <a:pt x="1667" y="8263"/>
                  </a:lnTo>
                  <a:lnTo>
                    <a:pt x="4346" y="6847"/>
                  </a:lnTo>
                  <a:lnTo>
                    <a:pt x="7025" y="8263"/>
                  </a:lnTo>
                  <a:lnTo>
                    <a:pt x="6513" y="5275"/>
                  </a:lnTo>
                  <a:lnTo>
                    <a:pt x="8680" y="3156"/>
                  </a:lnTo>
                  <a:lnTo>
                    <a:pt x="5692" y="2715"/>
                  </a:lnTo>
                  <a:lnTo>
                    <a:pt x="43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169;p47">
            <a:extLst>
              <a:ext uri="{FF2B5EF4-FFF2-40B4-BE49-F238E27FC236}">
                <a16:creationId xmlns:a16="http://schemas.microsoft.com/office/drawing/2014/main" id="{49F09154-A2A2-5BF2-030D-5322D0C134F5}"/>
              </a:ext>
            </a:extLst>
          </p:cNvPr>
          <p:cNvGrpSpPr/>
          <p:nvPr/>
        </p:nvGrpSpPr>
        <p:grpSpPr>
          <a:xfrm>
            <a:off x="2808766" y="3560968"/>
            <a:ext cx="999460" cy="942013"/>
            <a:chOff x="2966559" y="3385117"/>
            <a:chExt cx="1128728" cy="1217103"/>
          </a:xfrm>
        </p:grpSpPr>
        <p:sp>
          <p:nvSpPr>
            <p:cNvPr id="29" name="Google Shape;2170;p47">
              <a:extLst>
                <a:ext uri="{FF2B5EF4-FFF2-40B4-BE49-F238E27FC236}">
                  <a16:creationId xmlns:a16="http://schemas.microsoft.com/office/drawing/2014/main" id="{624B3D6A-039A-F41C-36ED-1461B60E3CD6}"/>
                </a:ext>
              </a:extLst>
            </p:cNvPr>
            <p:cNvSpPr/>
            <p:nvPr/>
          </p:nvSpPr>
          <p:spPr>
            <a:xfrm>
              <a:off x="2966559" y="3385117"/>
              <a:ext cx="1128728" cy="1217103"/>
            </a:xfrm>
            <a:custGeom>
              <a:avLst/>
              <a:gdLst/>
              <a:ahLst/>
              <a:cxnLst/>
              <a:rect l="l" t="t" r="r" b="b"/>
              <a:pathLst>
                <a:path w="29350" h="31648" extrusionOk="0">
                  <a:moveTo>
                    <a:pt x="14693" y="1"/>
                  </a:moveTo>
                  <a:cubicBezTo>
                    <a:pt x="9716" y="1"/>
                    <a:pt x="1370" y="1787"/>
                    <a:pt x="1370" y="13681"/>
                  </a:cubicBezTo>
                  <a:cubicBezTo>
                    <a:pt x="1370" y="13653"/>
                    <a:pt x="1363" y="13640"/>
                    <a:pt x="1350" y="13640"/>
                  </a:cubicBezTo>
                  <a:cubicBezTo>
                    <a:pt x="1208" y="13640"/>
                    <a:pt x="344" y="15247"/>
                    <a:pt x="191" y="16503"/>
                  </a:cubicBezTo>
                  <a:cubicBezTo>
                    <a:pt x="1" y="17991"/>
                    <a:pt x="1108" y="21372"/>
                    <a:pt x="2561" y="22015"/>
                  </a:cubicBezTo>
                  <a:cubicBezTo>
                    <a:pt x="2692" y="22075"/>
                    <a:pt x="2823" y="22123"/>
                    <a:pt x="2954" y="22170"/>
                  </a:cubicBezTo>
                  <a:cubicBezTo>
                    <a:pt x="4311" y="25599"/>
                    <a:pt x="6407" y="28254"/>
                    <a:pt x="8907" y="29874"/>
                  </a:cubicBezTo>
                  <a:cubicBezTo>
                    <a:pt x="10681" y="31028"/>
                    <a:pt x="12645" y="31648"/>
                    <a:pt x="14693" y="31648"/>
                  </a:cubicBezTo>
                  <a:cubicBezTo>
                    <a:pt x="16741" y="31648"/>
                    <a:pt x="18706" y="31028"/>
                    <a:pt x="20480" y="29874"/>
                  </a:cubicBezTo>
                  <a:cubicBezTo>
                    <a:pt x="22980" y="28254"/>
                    <a:pt x="25076" y="25563"/>
                    <a:pt x="26433" y="22134"/>
                  </a:cubicBezTo>
                  <a:cubicBezTo>
                    <a:pt x="27933" y="21658"/>
                    <a:pt x="29350" y="18063"/>
                    <a:pt x="29195" y="16503"/>
                  </a:cubicBezTo>
                  <a:cubicBezTo>
                    <a:pt x="29075" y="15247"/>
                    <a:pt x="28183" y="13640"/>
                    <a:pt x="28037" y="13640"/>
                  </a:cubicBezTo>
                  <a:cubicBezTo>
                    <a:pt x="28024" y="13640"/>
                    <a:pt x="28016" y="13653"/>
                    <a:pt x="28016" y="13681"/>
                  </a:cubicBezTo>
                  <a:cubicBezTo>
                    <a:pt x="28016" y="1775"/>
                    <a:pt x="19670" y="1"/>
                    <a:pt x="146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71;p47">
              <a:extLst>
                <a:ext uri="{FF2B5EF4-FFF2-40B4-BE49-F238E27FC236}">
                  <a16:creationId xmlns:a16="http://schemas.microsoft.com/office/drawing/2014/main" id="{0E940F9C-52B0-8236-528E-7FA3E1D6BA0B}"/>
                </a:ext>
              </a:extLst>
            </p:cNvPr>
            <p:cNvSpPr/>
            <p:nvPr/>
          </p:nvSpPr>
          <p:spPr>
            <a:xfrm>
              <a:off x="3024745" y="3622553"/>
              <a:ext cx="512869" cy="949439"/>
            </a:xfrm>
            <a:custGeom>
              <a:avLst/>
              <a:gdLst/>
              <a:ahLst/>
              <a:cxnLst/>
              <a:rect l="l" t="t" r="r" b="b"/>
              <a:pathLst>
                <a:path w="13336" h="24688" extrusionOk="0">
                  <a:moveTo>
                    <a:pt x="4678" y="0"/>
                  </a:moveTo>
                  <a:cubicBezTo>
                    <a:pt x="3751" y="0"/>
                    <a:pt x="2936" y="151"/>
                    <a:pt x="2417" y="494"/>
                  </a:cubicBezTo>
                  <a:cubicBezTo>
                    <a:pt x="964" y="1459"/>
                    <a:pt x="1381" y="5638"/>
                    <a:pt x="869" y="7317"/>
                  </a:cubicBezTo>
                  <a:cubicBezTo>
                    <a:pt x="691" y="7912"/>
                    <a:pt x="0" y="9638"/>
                    <a:pt x="0" y="9638"/>
                  </a:cubicBezTo>
                  <a:lnTo>
                    <a:pt x="1012" y="9126"/>
                  </a:lnTo>
                  <a:lnTo>
                    <a:pt x="1417" y="10674"/>
                  </a:lnTo>
                  <a:lnTo>
                    <a:pt x="869" y="11865"/>
                  </a:lnTo>
                  <a:lnTo>
                    <a:pt x="1619" y="11865"/>
                  </a:lnTo>
                  <a:lnTo>
                    <a:pt x="2357" y="13234"/>
                  </a:lnTo>
                  <a:lnTo>
                    <a:pt x="1953" y="14627"/>
                  </a:lnTo>
                  <a:lnTo>
                    <a:pt x="1953" y="14627"/>
                  </a:lnTo>
                  <a:lnTo>
                    <a:pt x="3024" y="14151"/>
                  </a:lnTo>
                  <a:lnTo>
                    <a:pt x="5965" y="14627"/>
                  </a:lnTo>
                  <a:lnTo>
                    <a:pt x="5965" y="15806"/>
                  </a:lnTo>
                  <a:lnTo>
                    <a:pt x="7596" y="14294"/>
                  </a:lnTo>
                  <a:cubicBezTo>
                    <a:pt x="7596" y="14294"/>
                    <a:pt x="8577" y="13971"/>
                    <a:pt x="9208" y="13971"/>
                  </a:cubicBezTo>
                  <a:cubicBezTo>
                    <a:pt x="9450" y="13971"/>
                    <a:pt x="9641" y="14018"/>
                    <a:pt x="9704" y="14151"/>
                  </a:cubicBezTo>
                  <a:cubicBezTo>
                    <a:pt x="10037" y="14853"/>
                    <a:pt x="8251" y="16020"/>
                    <a:pt x="7596" y="16437"/>
                  </a:cubicBezTo>
                  <a:cubicBezTo>
                    <a:pt x="7096" y="16746"/>
                    <a:pt x="5739" y="16663"/>
                    <a:pt x="5358" y="17103"/>
                  </a:cubicBezTo>
                  <a:cubicBezTo>
                    <a:pt x="5024" y="17496"/>
                    <a:pt x="5036" y="19116"/>
                    <a:pt x="5036" y="19116"/>
                  </a:cubicBezTo>
                  <a:lnTo>
                    <a:pt x="4108" y="17735"/>
                  </a:lnTo>
                  <a:cubicBezTo>
                    <a:pt x="4108" y="17735"/>
                    <a:pt x="3715" y="19389"/>
                    <a:pt x="3965" y="19866"/>
                  </a:cubicBezTo>
                  <a:cubicBezTo>
                    <a:pt x="4203" y="20282"/>
                    <a:pt x="5227" y="20568"/>
                    <a:pt x="5656" y="20806"/>
                  </a:cubicBezTo>
                  <a:cubicBezTo>
                    <a:pt x="6668" y="21390"/>
                    <a:pt x="8584" y="22854"/>
                    <a:pt x="9716" y="23152"/>
                  </a:cubicBezTo>
                  <a:cubicBezTo>
                    <a:pt x="9811" y="23179"/>
                    <a:pt x="9928" y="23190"/>
                    <a:pt x="10058" y="23190"/>
                  </a:cubicBezTo>
                  <a:cubicBezTo>
                    <a:pt x="10483" y="23190"/>
                    <a:pt x="11051" y="23078"/>
                    <a:pt x="11500" y="23078"/>
                  </a:cubicBezTo>
                  <a:cubicBezTo>
                    <a:pt x="11686" y="23078"/>
                    <a:pt x="11852" y="23097"/>
                    <a:pt x="11978" y="23152"/>
                  </a:cubicBezTo>
                  <a:cubicBezTo>
                    <a:pt x="12442" y="23366"/>
                    <a:pt x="13335" y="24688"/>
                    <a:pt x="13335" y="24688"/>
                  </a:cubicBezTo>
                  <a:lnTo>
                    <a:pt x="13335" y="3935"/>
                  </a:lnTo>
                  <a:lnTo>
                    <a:pt x="11775" y="7317"/>
                  </a:lnTo>
                  <a:lnTo>
                    <a:pt x="10704" y="8174"/>
                  </a:lnTo>
                  <a:lnTo>
                    <a:pt x="10251" y="5793"/>
                  </a:lnTo>
                  <a:lnTo>
                    <a:pt x="9716" y="7317"/>
                  </a:lnTo>
                  <a:lnTo>
                    <a:pt x="8061" y="6686"/>
                  </a:lnTo>
                  <a:lnTo>
                    <a:pt x="8061" y="4269"/>
                  </a:lnTo>
                  <a:lnTo>
                    <a:pt x="6644" y="6352"/>
                  </a:lnTo>
                  <a:lnTo>
                    <a:pt x="4774" y="5793"/>
                  </a:lnTo>
                  <a:lnTo>
                    <a:pt x="5036" y="3399"/>
                  </a:lnTo>
                  <a:lnTo>
                    <a:pt x="3560" y="5412"/>
                  </a:lnTo>
                  <a:cubicBezTo>
                    <a:pt x="3560" y="5412"/>
                    <a:pt x="3108" y="2554"/>
                    <a:pt x="3762" y="2006"/>
                  </a:cubicBezTo>
                  <a:cubicBezTo>
                    <a:pt x="4121" y="1711"/>
                    <a:pt x="4708" y="1592"/>
                    <a:pt x="5384" y="1592"/>
                  </a:cubicBezTo>
                  <a:cubicBezTo>
                    <a:pt x="6887" y="1592"/>
                    <a:pt x="8833" y="2179"/>
                    <a:pt x="9704" y="2721"/>
                  </a:cubicBezTo>
                  <a:cubicBezTo>
                    <a:pt x="10097" y="2971"/>
                    <a:pt x="10704" y="4269"/>
                    <a:pt x="10704" y="4269"/>
                  </a:cubicBezTo>
                  <a:cubicBezTo>
                    <a:pt x="10704" y="4269"/>
                    <a:pt x="11073" y="2435"/>
                    <a:pt x="10704" y="2006"/>
                  </a:cubicBezTo>
                  <a:cubicBezTo>
                    <a:pt x="9755" y="864"/>
                    <a:pt x="6897" y="0"/>
                    <a:pt x="46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72;p47">
              <a:extLst>
                <a:ext uri="{FF2B5EF4-FFF2-40B4-BE49-F238E27FC236}">
                  <a16:creationId xmlns:a16="http://schemas.microsoft.com/office/drawing/2014/main" id="{766D82CB-3E41-07DE-F871-2BA17442C7B6}"/>
                </a:ext>
              </a:extLst>
            </p:cNvPr>
            <p:cNvSpPr/>
            <p:nvPr/>
          </p:nvSpPr>
          <p:spPr>
            <a:xfrm>
              <a:off x="3532076" y="3622553"/>
              <a:ext cx="512869" cy="949439"/>
            </a:xfrm>
            <a:custGeom>
              <a:avLst/>
              <a:gdLst/>
              <a:ahLst/>
              <a:cxnLst/>
              <a:rect l="l" t="t" r="r" b="b"/>
              <a:pathLst>
                <a:path w="13336" h="24688" extrusionOk="0">
                  <a:moveTo>
                    <a:pt x="8653" y="0"/>
                  </a:moveTo>
                  <a:cubicBezTo>
                    <a:pt x="6438" y="0"/>
                    <a:pt x="3581" y="864"/>
                    <a:pt x="2631" y="2006"/>
                  </a:cubicBezTo>
                  <a:cubicBezTo>
                    <a:pt x="2262" y="2435"/>
                    <a:pt x="2631" y="4269"/>
                    <a:pt x="2631" y="4269"/>
                  </a:cubicBezTo>
                  <a:cubicBezTo>
                    <a:pt x="2631" y="4269"/>
                    <a:pt x="3239" y="2971"/>
                    <a:pt x="3632" y="2721"/>
                  </a:cubicBezTo>
                  <a:cubicBezTo>
                    <a:pt x="4502" y="2179"/>
                    <a:pt x="6448" y="1592"/>
                    <a:pt x="7951" y="1592"/>
                  </a:cubicBezTo>
                  <a:cubicBezTo>
                    <a:pt x="8627" y="1592"/>
                    <a:pt x="9214" y="1711"/>
                    <a:pt x="9573" y="2006"/>
                  </a:cubicBezTo>
                  <a:cubicBezTo>
                    <a:pt x="10216" y="2554"/>
                    <a:pt x="9763" y="5412"/>
                    <a:pt x="9763" y="5412"/>
                  </a:cubicBezTo>
                  <a:lnTo>
                    <a:pt x="8299" y="3399"/>
                  </a:lnTo>
                  <a:lnTo>
                    <a:pt x="8561" y="5793"/>
                  </a:lnTo>
                  <a:lnTo>
                    <a:pt x="6691" y="6352"/>
                  </a:lnTo>
                  <a:lnTo>
                    <a:pt x="5275" y="4269"/>
                  </a:lnTo>
                  <a:lnTo>
                    <a:pt x="5275" y="6686"/>
                  </a:lnTo>
                  <a:lnTo>
                    <a:pt x="3620" y="7317"/>
                  </a:lnTo>
                  <a:lnTo>
                    <a:pt x="3084" y="5793"/>
                  </a:lnTo>
                  <a:lnTo>
                    <a:pt x="2620" y="8174"/>
                  </a:lnTo>
                  <a:lnTo>
                    <a:pt x="1560" y="7317"/>
                  </a:lnTo>
                  <a:lnTo>
                    <a:pt x="0" y="3935"/>
                  </a:lnTo>
                  <a:lnTo>
                    <a:pt x="0" y="24688"/>
                  </a:lnTo>
                  <a:cubicBezTo>
                    <a:pt x="0" y="24688"/>
                    <a:pt x="893" y="23366"/>
                    <a:pt x="1357" y="23152"/>
                  </a:cubicBezTo>
                  <a:cubicBezTo>
                    <a:pt x="1484" y="23097"/>
                    <a:pt x="1649" y="23078"/>
                    <a:pt x="1834" y="23078"/>
                  </a:cubicBezTo>
                  <a:cubicBezTo>
                    <a:pt x="2280" y="23078"/>
                    <a:pt x="2846" y="23190"/>
                    <a:pt x="3273" y="23190"/>
                  </a:cubicBezTo>
                  <a:cubicBezTo>
                    <a:pt x="3404" y="23190"/>
                    <a:pt x="3522" y="23179"/>
                    <a:pt x="3620" y="23152"/>
                  </a:cubicBezTo>
                  <a:cubicBezTo>
                    <a:pt x="4751" y="22854"/>
                    <a:pt x="6668" y="21390"/>
                    <a:pt x="7680" y="20806"/>
                  </a:cubicBezTo>
                  <a:cubicBezTo>
                    <a:pt x="8096" y="20568"/>
                    <a:pt x="9132" y="20282"/>
                    <a:pt x="9358" y="19866"/>
                  </a:cubicBezTo>
                  <a:cubicBezTo>
                    <a:pt x="9620" y="19389"/>
                    <a:pt x="9228" y="17735"/>
                    <a:pt x="9228" y="17735"/>
                  </a:cubicBezTo>
                  <a:lnTo>
                    <a:pt x="8299" y="19116"/>
                  </a:lnTo>
                  <a:cubicBezTo>
                    <a:pt x="8299" y="19116"/>
                    <a:pt x="8311" y="17496"/>
                    <a:pt x="7977" y="17103"/>
                  </a:cubicBezTo>
                  <a:cubicBezTo>
                    <a:pt x="7596" y="16663"/>
                    <a:pt x="6239" y="16746"/>
                    <a:pt x="5739" y="16437"/>
                  </a:cubicBezTo>
                  <a:cubicBezTo>
                    <a:pt x="5084" y="16020"/>
                    <a:pt x="3286" y="14853"/>
                    <a:pt x="3620" y="14151"/>
                  </a:cubicBezTo>
                  <a:cubicBezTo>
                    <a:pt x="3682" y="14018"/>
                    <a:pt x="3874" y="13971"/>
                    <a:pt x="4118" y="13971"/>
                  </a:cubicBezTo>
                  <a:cubicBezTo>
                    <a:pt x="4752" y="13971"/>
                    <a:pt x="5739" y="14294"/>
                    <a:pt x="5739" y="14294"/>
                  </a:cubicBezTo>
                  <a:lnTo>
                    <a:pt x="7370" y="15806"/>
                  </a:lnTo>
                  <a:lnTo>
                    <a:pt x="7370" y="14627"/>
                  </a:lnTo>
                  <a:lnTo>
                    <a:pt x="10311" y="14151"/>
                  </a:lnTo>
                  <a:lnTo>
                    <a:pt x="11383" y="14627"/>
                  </a:lnTo>
                  <a:lnTo>
                    <a:pt x="11383" y="14627"/>
                  </a:lnTo>
                  <a:lnTo>
                    <a:pt x="10978" y="13234"/>
                  </a:lnTo>
                  <a:lnTo>
                    <a:pt x="11716" y="11865"/>
                  </a:lnTo>
                  <a:lnTo>
                    <a:pt x="12454" y="11865"/>
                  </a:lnTo>
                  <a:lnTo>
                    <a:pt x="11918" y="10674"/>
                  </a:lnTo>
                  <a:lnTo>
                    <a:pt x="12323" y="9126"/>
                  </a:lnTo>
                  <a:lnTo>
                    <a:pt x="13335" y="9638"/>
                  </a:lnTo>
                  <a:cubicBezTo>
                    <a:pt x="13335" y="9638"/>
                    <a:pt x="12633" y="7912"/>
                    <a:pt x="12454" y="7317"/>
                  </a:cubicBezTo>
                  <a:cubicBezTo>
                    <a:pt x="11954" y="5638"/>
                    <a:pt x="12371" y="1459"/>
                    <a:pt x="10906" y="494"/>
                  </a:cubicBezTo>
                  <a:cubicBezTo>
                    <a:pt x="10391" y="151"/>
                    <a:pt x="9578" y="0"/>
                    <a:pt x="86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173;p47">
              <a:extLst>
                <a:ext uri="{FF2B5EF4-FFF2-40B4-BE49-F238E27FC236}">
                  <a16:creationId xmlns:a16="http://schemas.microsoft.com/office/drawing/2014/main" id="{785AA79A-4689-C9B7-A984-D5C95A416020}"/>
                </a:ext>
              </a:extLst>
            </p:cNvPr>
            <p:cNvSpPr/>
            <p:nvPr/>
          </p:nvSpPr>
          <p:spPr>
            <a:xfrm>
              <a:off x="3309061" y="4254410"/>
              <a:ext cx="453799" cy="234129"/>
            </a:xfrm>
            <a:custGeom>
              <a:avLst/>
              <a:gdLst/>
              <a:ahLst/>
              <a:cxnLst/>
              <a:rect l="l" t="t" r="r" b="b"/>
              <a:pathLst>
                <a:path w="11800" h="6088" extrusionOk="0">
                  <a:moveTo>
                    <a:pt x="5894" y="1"/>
                  </a:moveTo>
                  <a:cubicBezTo>
                    <a:pt x="3763" y="1"/>
                    <a:pt x="1632" y="459"/>
                    <a:pt x="715" y="1376"/>
                  </a:cubicBezTo>
                  <a:cubicBezTo>
                    <a:pt x="60" y="2031"/>
                    <a:pt x="1" y="4495"/>
                    <a:pt x="715" y="5079"/>
                  </a:cubicBezTo>
                  <a:cubicBezTo>
                    <a:pt x="1397" y="5623"/>
                    <a:pt x="1823" y="6087"/>
                    <a:pt x="2210" y="6087"/>
                  </a:cubicBezTo>
                  <a:cubicBezTo>
                    <a:pt x="2458" y="6087"/>
                    <a:pt x="2691" y="5896"/>
                    <a:pt x="2965" y="5412"/>
                  </a:cubicBezTo>
                  <a:cubicBezTo>
                    <a:pt x="3483" y="4495"/>
                    <a:pt x="4689" y="4037"/>
                    <a:pt x="5894" y="4037"/>
                  </a:cubicBezTo>
                  <a:cubicBezTo>
                    <a:pt x="7100" y="4037"/>
                    <a:pt x="8305" y="4495"/>
                    <a:pt x="8823" y="5412"/>
                  </a:cubicBezTo>
                  <a:cubicBezTo>
                    <a:pt x="9103" y="5896"/>
                    <a:pt x="9338" y="6087"/>
                    <a:pt x="9588" y="6087"/>
                  </a:cubicBezTo>
                  <a:cubicBezTo>
                    <a:pt x="9976" y="6087"/>
                    <a:pt x="10399" y="5623"/>
                    <a:pt x="11074" y="5079"/>
                  </a:cubicBezTo>
                  <a:cubicBezTo>
                    <a:pt x="11800" y="4495"/>
                    <a:pt x="11728" y="2031"/>
                    <a:pt x="11074" y="1376"/>
                  </a:cubicBezTo>
                  <a:cubicBezTo>
                    <a:pt x="10157" y="459"/>
                    <a:pt x="8026" y="1"/>
                    <a:pt x="5894"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174;p47">
              <a:extLst>
                <a:ext uri="{FF2B5EF4-FFF2-40B4-BE49-F238E27FC236}">
                  <a16:creationId xmlns:a16="http://schemas.microsoft.com/office/drawing/2014/main" id="{9E03D138-B291-E494-E90C-9344230CFA0B}"/>
                </a:ext>
              </a:extLst>
            </p:cNvPr>
            <p:cNvSpPr/>
            <p:nvPr/>
          </p:nvSpPr>
          <p:spPr>
            <a:xfrm>
              <a:off x="3057703" y="3879565"/>
              <a:ext cx="356732" cy="227207"/>
            </a:xfrm>
            <a:custGeom>
              <a:avLst/>
              <a:gdLst/>
              <a:ahLst/>
              <a:cxnLst/>
              <a:rect l="l" t="t" r="r" b="b"/>
              <a:pathLst>
                <a:path w="9276" h="5908" extrusionOk="0">
                  <a:moveTo>
                    <a:pt x="1835" y="1"/>
                  </a:moveTo>
                  <a:cubicBezTo>
                    <a:pt x="1765" y="1"/>
                    <a:pt x="1701" y="22"/>
                    <a:pt x="1643" y="74"/>
                  </a:cubicBezTo>
                  <a:cubicBezTo>
                    <a:pt x="929" y="705"/>
                    <a:pt x="0" y="4289"/>
                    <a:pt x="5477" y="5801"/>
                  </a:cubicBezTo>
                  <a:cubicBezTo>
                    <a:pt x="5743" y="5874"/>
                    <a:pt x="6025" y="5908"/>
                    <a:pt x="6310" y="5908"/>
                  </a:cubicBezTo>
                  <a:cubicBezTo>
                    <a:pt x="7506" y="5908"/>
                    <a:pt x="8747" y="5315"/>
                    <a:pt x="8978" y="4575"/>
                  </a:cubicBezTo>
                  <a:cubicBezTo>
                    <a:pt x="9275" y="3610"/>
                    <a:pt x="9275" y="2003"/>
                    <a:pt x="6596" y="1050"/>
                  </a:cubicBezTo>
                  <a:cubicBezTo>
                    <a:pt x="5822" y="776"/>
                    <a:pt x="4620" y="872"/>
                    <a:pt x="3275" y="586"/>
                  </a:cubicBezTo>
                  <a:cubicBezTo>
                    <a:pt x="2611" y="449"/>
                    <a:pt x="2155" y="1"/>
                    <a:pt x="1835"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175;p47">
              <a:extLst>
                <a:ext uri="{FF2B5EF4-FFF2-40B4-BE49-F238E27FC236}">
                  <a16:creationId xmlns:a16="http://schemas.microsoft.com/office/drawing/2014/main" id="{F85521A1-C00F-F9AF-9D8A-BFCF96C953BA}"/>
                </a:ext>
              </a:extLst>
            </p:cNvPr>
            <p:cNvSpPr/>
            <p:nvPr/>
          </p:nvSpPr>
          <p:spPr>
            <a:xfrm>
              <a:off x="3648833" y="3879565"/>
              <a:ext cx="356732" cy="227207"/>
            </a:xfrm>
            <a:custGeom>
              <a:avLst/>
              <a:gdLst/>
              <a:ahLst/>
              <a:cxnLst/>
              <a:rect l="l" t="t" r="r" b="b"/>
              <a:pathLst>
                <a:path w="9276" h="5908" extrusionOk="0">
                  <a:moveTo>
                    <a:pt x="7444" y="1"/>
                  </a:moveTo>
                  <a:cubicBezTo>
                    <a:pt x="7128" y="1"/>
                    <a:pt x="6665" y="449"/>
                    <a:pt x="6001" y="586"/>
                  </a:cubicBezTo>
                  <a:cubicBezTo>
                    <a:pt x="4668" y="872"/>
                    <a:pt x="3465" y="776"/>
                    <a:pt x="2679" y="1050"/>
                  </a:cubicBezTo>
                  <a:cubicBezTo>
                    <a:pt x="0" y="2003"/>
                    <a:pt x="0" y="3610"/>
                    <a:pt x="298" y="4575"/>
                  </a:cubicBezTo>
                  <a:cubicBezTo>
                    <a:pt x="529" y="5315"/>
                    <a:pt x="1769" y="5908"/>
                    <a:pt x="2965" y="5908"/>
                  </a:cubicBezTo>
                  <a:cubicBezTo>
                    <a:pt x="3250" y="5908"/>
                    <a:pt x="3533" y="5874"/>
                    <a:pt x="3798" y="5801"/>
                  </a:cubicBezTo>
                  <a:cubicBezTo>
                    <a:pt x="9275" y="4289"/>
                    <a:pt x="8347" y="705"/>
                    <a:pt x="7632" y="74"/>
                  </a:cubicBezTo>
                  <a:cubicBezTo>
                    <a:pt x="7576" y="22"/>
                    <a:pt x="7514" y="1"/>
                    <a:pt x="7444"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176;p47">
              <a:extLst>
                <a:ext uri="{FF2B5EF4-FFF2-40B4-BE49-F238E27FC236}">
                  <a16:creationId xmlns:a16="http://schemas.microsoft.com/office/drawing/2014/main" id="{04BB147E-CF49-2C3F-405B-A274D8DF0F29}"/>
                </a:ext>
              </a:extLst>
            </p:cNvPr>
            <p:cNvSpPr/>
            <p:nvPr/>
          </p:nvSpPr>
          <p:spPr>
            <a:xfrm>
              <a:off x="3274719" y="3993668"/>
              <a:ext cx="60032" cy="30228"/>
            </a:xfrm>
            <a:custGeom>
              <a:avLst/>
              <a:gdLst/>
              <a:ahLst/>
              <a:cxnLst/>
              <a:rect l="l" t="t" r="r" b="b"/>
              <a:pathLst>
                <a:path w="1561" h="786" extrusionOk="0">
                  <a:moveTo>
                    <a:pt x="1" y="0"/>
                  </a:moveTo>
                  <a:cubicBezTo>
                    <a:pt x="1" y="429"/>
                    <a:pt x="346" y="786"/>
                    <a:pt x="775" y="786"/>
                  </a:cubicBezTo>
                  <a:cubicBezTo>
                    <a:pt x="1203" y="786"/>
                    <a:pt x="1561" y="429"/>
                    <a:pt x="1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177;p47">
              <a:extLst>
                <a:ext uri="{FF2B5EF4-FFF2-40B4-BE49-F238E27FC236}">
                  <a16:creationId xmlns:a16="http://schemas.microsoft.com/office/drawing/2014/main" id="{BE6AAD76-1F26-BAD1-87B8-1762A9433411}"/>
                </a:ext>
              </a:extLst>
            </p:cNvPr>
            <p:cNvSpPr/>
            <p:nvPr/>
          </p:nvSpPr>
          <p:spPr>
            <a:xfrm>
              <a:off x="3728479" y="3993668"/>
              <a:ext cx="60032" cy="30228"/>
            </a:xfrm>
            <a:custGeom>
              <a:avLst/>
              <a:gdLst/>
              <a:ahLst/>
              <a:cxnLst/>
              <a:rect l="l" t="t" r="r" b="b"/>
              <a:pathLst>
                <a:path w="1561" h="786" extrusionOk="0">
                  <a:moveTo>
                    <a:pt x="1" y="0"/>
                  </a:moveTo>
                  <a:cubicBezTo>
                    <a:pt x="1" y="429"/>
                    <a:pt x="358" y="786"/>
                    <a:pt x="787" y="786"/>
                  </a:cubicBezTo>
                  <a:cubicBezTo>
                    <a:pt x="1215" y="786"/>
                    <a:pt x="1561" y="429"/>
                    <a:pt x="1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178;p47">
              <a:extLst>
                <a:ext uri="{FF2B5EF4-FFF2-40B4-BE49-F238E27FC236}">
                  <a16:creationId xmlns:a16="http://schemas.microsoft.com/office/drawing/2014/main" id="{ED1F21A3-2285-1FA0-E5B3-C02F5661BD44}"/>
                </a:ext>
              </a:extLst>
            </p:cNvPr>
            <p:cNvSpPr/>
            <p:nvPr/>
          </p:nvSpPr>
          <p:spPr>
            <a:xfrm>
              <a:off x="3418973" y="4328825"/>
              <a:ext cx="225322" cy="57725"/>
            </a:xfrm>
            <a:custGeom>
              <a:avLst/>
              <a:gdLst/>
              <a:ahLst/>
              <a:cxnLst/>
              <a:rect l="l" t="t" r="r" b="b"/>
              <a:pathLst>
                <a:path w="5859" h="1501" extrusionOk="0">
                  <a:moveTo>
                    <a:pt x="893" y="1"/>
                  </a:moveTo>
                  <a:lnTo>
                    <a:pt x="0" y="1501"/>
                  </a:lnTo>
                  <a:lnTo>
                    <a:pt x="1143" y="608"/>
                  </a:lnTo>
                  <a:lnTo>
                    <a:pt x="4715" y="608"/>
                  </a:lnTo>
                  <a:lnTo>
                    <a:pt x="5858" y="1501"/>
                  </a:lnTo>
                  <a:lnTo>
                    <a:pt x="4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179;p47">
              <a:extLst>
                <a:ext uri="{FF2B5EF4-FFF2-40B4-BE49-F238E27FC236}">
                  <a16:creationId xmlns:a16="http://schemas.microsoft.com/office/drawing/2014/main" id="{8303A01E-BFF0-D626-5316-67DDD317C4A1}"/>
                </a:ext>
              </a:extLst>
            </p:cNvPr>
            <p:cNvSpPr/>
            <p:nvPr/>
          </p:nvSpPr>
          <p:spPr>
            <a:xfrm>
              <a:off x="3422165" y="4049508"/>
              <a:ext cx="218900" cy="180904"/>
            </a:xfrm>
            <a:custGeom>
              <a:avLst/>
              <a:gdLst/>
              <a:ahLst/>
              <a:cxnLst/>
              <a:rect l="l" t="t" r="r" b="b"/>
              <a:pathLst>
                <a:path w="5692" h="4704" extrusionOk="0">
                  <a:moveTo>
                    <a:pt x="2846" y="1"/>
                  </a:moveTo>
                  <a:cubicBezTo>
                    <a:pt x="2450" y="1"/>
                    <a:pt x="2054" y="263"/>
                    <a:pt x="1751" y="787"/>
                  </a:cubicBezTo>
                  <a:lnTo>
                    <a:pt x="608" y="2799"/>
                  </a:lnTo>
                  <a:cubicBezTo>
                    <a:pt x="1" y="3846"/>
                    <a:pt x="608" y="4704"/>
                    <a:pt x="1953" y="4704"/>
                  </a:cubicBezTo>
                  <a:lnTo>
                    <a:pt x="3739" y="4704"/>
                  </a:lnTo>
                  <a:cubicBezTo>
                    <a:pt x="5085" y="4704"/>
                    <a:pt x="5692" y="3846"/>
                    <a:pt x="5085" y="2799"/>
                  </a:cubicBezTo>
                  <a:lnTo>
                    <a:pt x="3942" y="787"/>
                  </a:lnTo>
                  <a:cubicBezTo>
                    <a:pt x="3638" y="263"/>
                    <a:pt x="3242" y="1"/>
                    <a:pt x="2846"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180;p47">
              <a:extLst>
                <a:ext uri="{FF2B5EF4-FFF2-40B4-BE49-F238E27FC236}">
                  <a16:creationId xmlns:a16="http://schemas.microsoft.com/office/drawing/2014/main" id="{70E25D3D-28C8-E351-CB5A-3D72D68CEC80}"/>
                </a:ext>
              </a:extLst>
            </p:cNvPr>
            <p:cNvSpPr/>
            <p:nvPr/>
          </p:nvSpPr>
          <p:spPr>
            <a:xfrm>
              <a:off x="3404320" y="3482645"/>
              <a:ext cx="255973" cy="154368"/>
            </a:xfrm>
            <a:custGeom>
              <a:avLst/>
              <a:gdLst/>
              <a:ahLst/>
              <a:cxnLst/>
              <a:rect l="l" t="t" r="r" b="b"/>
              <a:pathLst>
                <a:path w="6656" h="4014" extrusionOk="0">
                  <a:moveTo>
                    <a:pt x="3334" y="1"/>
                  </a:moveTo>
                  <a:cubicBezTo>
                    <a:pt x="2917" y="763"/>
                    <a:pt x="2572" y="1537"/>
                    <a:pt x="2286" y="2323"/>
                  </a:cubicBezTo>
                  <a:cubicBezTo>
                    <a:pt x="1882" y="1584"/>
                    <a:pt x="1405" y="882"/>
                    <a:pt x="881" y="191"/>
                  </a:cubicBezTo>
                  <a:cubicBezTo>
                    <a:pt x="441" y="1465"/>
                    <a:pt x="143" y="2739"/>
                    <a:pt x="0" y="4013"/>
                  </a:cubicBezTo>
                  <a:cubicBezTo>
                    <a:pt x="1090" y="3698"/>
                    <a:pt x="2209" y="3540"/>
                    <a:pt x="3328" y="3540"/>
                  </a:cubicBezTo>
                  <a:cubicBezTo>
                    <a:pt x="4447" y="3540"/>
                    <a:pt x="5566" y="3698"/>
                    <a:pt x="6656" y="4013"/>
                  </a:cubicBezTo>
                  <a:cubicBezTo>
                    <a:pt x="6513" y="2739"/>
                    <a:pt x="6215" y="1465"/>
                    <a:pt x="5775" y="191"/>
                  </a:cubicBezTo>
                  <a:cubicBezTo>
                    <a:pt x="5251" y="882"/>
                    <a:pt x="4787" y="1584"/>
                    <a:pt x="4370" y="2323"/>
                  </a:cubicBezTo>
                  <a:cubicBezTo>
                    <a:pt x="4084" y="1537"/>
                    <a:pt x="3739" y="763"/>
                    <a:pt x="33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2126;p47">
            <a:extLst>
              <a:ext uri="{FF2B5EF4-FFF2-40B4-BE49-F238E27FC236}">
                <a16:creationId xmlns:a16="http://schemas.microsoft.com/office/drawing/2014/main" id="{34A418AD-A97C-5DB6-BAD1-FD10EA1AD0DE}"/>
              </a:ext>
            </a:extLst>
          </p:cNvPr>
          <p:cNvGrpSpPr/>
          <p:nvPr/>
        </p:nvGrpSpPr>
        <p:grpSpPr>
          <a:xfrm>
            <a:off x="4836046" y="3517750"/>
            <a:ext cx="999460" cy="993738"/>
            <a:chOff x="4348421" y="3385133"/>
            <a:chExt cx="1129189" cy="1217103"/>
          </a:xfrm>
        </p:grpSpPr>
        <p:sp>
          <p:nvSpPr>
            <p:cNvPr id="41" name="Google Shape;2127;p47">
              <a:extLst>
                <a:ext uri="{FF2B5EF4-FFF2-40B4-BE49-F238E27FC236}">
                  <a16:creationId xmlns:a16="http://schemas.microsoft.com/office/drawing/2014/main" id="{F953AB3B-895E-8706-23C8-9BF13CF23CFD}"/>
                </a:ext>
              </a:extLst>
            </p:cNvPr>
            <p:cNvSpPr/>
            <p:nvPr/>
          </p:nvSpPr>
          <p:spPr>
            <a:xfrm>
              <a:off x="4348421" y="3385133"/>
              <a:ext cx="1129189" cy="1217103"/>
            </a:xfrm>
            <a:custGeom>
              <a:avLst/>
              <a:gdLst/>
              <a:ahLst/>
              <a:cxnLst/>
              <a:rect l="l" t="t" r="r" b="b"/>
              <a:pathLst>
                <a:path w="29362" h="31648" extrusionOk="0">
                  <a:moveTo>
                    <a:pt x="14693" y="1"/>
                  </a:moveTo>
                  <a:cubicBezTo>
                    <a:pt x="9716" y="1"/>
                    <a:pt x="1382" y="1787"/>
                    <a:pt x="1382" y="13681"/>
                  </a:cubicBezTo>
                  <a:cubicBezTo>
                    <a:pt x="1382" y="13654"/>
                    <a:pt x="1375" y="13641"/>
                    <a:pt x="1362" y="13641"/>
                  </a:cubicBezTo>
                  <a:cubicBezTo>
                    <a:pt x="1219" y="13641"/>
                    <a:pt x="344" y="15257"/>
                    <a:pt x="191" y="16503"/>
                  </a:cubicBezTo>
                  <a:cubicBezTo>
                    <a:pt x="1" y="17991"/>
                    <a:pt x="1108" y="21372"/>
                    <a:pt x="2561" y="22015"/>
                  </a:cubicBezTo>
                  <a:cubicBezTo>
                    <a:pt x="2692" y="22075"/>
                    <a:pt x="2835" y="22134"/>
                    <a:pt x="2954" y="22170"/>
                  </a:cubicBezTo>
                  <a:cubicBezTo>
                    <a:pt x="4323" y="25599"/>
                    <a:pt x="6418" y="28266"/>
                    <a:pt x="8907" y="29885"/>
                  </a:cubicBezTo>
                  <a:cubicBezTo>
                    <a:pt x="10681" y="31028"/>
                    <a:pt x="12645" y="31648"/>
                    <a:pt x="14693" y="31648"/>
                  </a:cubicBezTo>
                  <a:cubicBezTo>
                    <a:pt x="16741" y="31648"/>
                    <a:pt x="18718" y="31028"/>
                    <a:pt x="20492" y="29873"/>
                  </a:cubicBezTo>
                  <a:cubicBezTo>
                    <a:pt x="22980" y="28254"/>
                    <a:pt x="25087" y="25563"/>
                    <a:pt x="26445" y="22134"/>
                  </a:cubicBezTo>
                  <a:cubicBezTo>
                    <a:pt x="27945" y="21658"/>
                    <a:pt x="29362" y="18062"/>
                    <a:pt x="29207" y="16503"/>
                  </a:cubicBezTo>
                  <a:cubicBezTo>
                    <a:pt x="29087" y="15247"/>
                    <a:pt x="28195" y="13640"/>
                    <a:pt x="28049" y="13640"/>
                  </a:cubicBezTo>
                  <a:cubicBezTo>
                    <a:pt x="28035" y="13640"/>
                    <a:pt x="28028" y="13653"/>
                    <a:pt x="28028" y="13681"/>
                  </a:cubicBezTo>
                  <a:cubicBezTo>
                    <a:pt x="28028" y="1787"/>
                    <a:pt x="19670" y="1"/>
                    <a:pt x="14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128;p47">
              <a:extLst>
                <a:ext uri="{FF2B5EF4-FFF2-40B4-BE49-F238E27FC236}">
                  <a16:creationId xmlns:a16="http://schemas.microsoft.com/office/drawing/2014/main" id="{2DBF5AA2-776D-C1AE-07A6-2814ECC53840}"/>
                </a:ext>
              </a:extLst>
            </p:cNvPr>
            <p:cNvSpPr/>
            <p:nvPr/>
          </p:nvSpPr>
          <p:spPr>
            <a:xfrm>
              <a:off x="4656119" y="4252965"/>
              <a:ext cx="515177" cy="219708"/>
            </a:xfrm>
            <a:custGeom>
              <a:avLst/>
              <a:gdLst/>
              <a:ahLst/>
              <a:cxnLst/>
              <a:rect l="l" t="t" r="r" b="b"/>
              <a:pathLst>
                <a:path w="13396" h="5713" extrusionOk="0">
                  <a:moveTo>
                    <a:pt x="6697" y="0"/>
                  </a:moveTo>
                  <a:cubicBezTo>
                    <a:pt x="4731" y="0"/>
                    <a:pt x="2763" y="277"/>
                    <a:pt x="870" y="830"/>
                  </a:cubicBezTo>
                  <a:lnTo>
                    <a:pt x="1" y="1081"/>
                  </a:lnTo>
                  <a:lnTo>
                    <a:pt x="1334" y="5712"/>
                  </a:lnTo>
                  <a:lnTo>
                    <a:pt x="2216" y="5450"/>
                  </a:lnTo>
                  <a:cubicBezTo>
                    <a:pt x="3674" y="5027"/>
                    <a:pt x="5186" y="4816"/>
                    <a:pt x="6697" y="4816"/>
                  </a:cubicBezTo>
                  <a:cubicBezTo>
                    <a:pt x="8207" y="4816"/>
                    <a:pt x="9716" y="5027"/>
                    <a:pt x="11169" y="5450"/>
                  </a:cubicBezTo>
                  <a:lnTo>
                    <a:pt x="12050" y="5712"/>
                  </a:lnTo>
                  <a:lnTo>
                    <a:pt x="13396" y="1081"/>
                  </a:lnTo>
                  <a:lnTo>
                    <a:pt x="12514" y="830"/>
                  </a:lnTo>
                  <a:cubicBezTo>
                    <a:pt x="10627" y="277"/>
                    <a:pt x="8663" y="0"/>
                    <a:pt x="6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129;p47">
              <a:extLst>
                <a:ext uri="{FF2B5EF4-FFF2-40B4-BE49-F238E27FC236}">
                  <a16:creationId xmlns:a16="http://schemas.microsoft.com/office/drawing/2014/main" id="{2B311852-09D7-ECA3-B280-984B9FABBB12}"/>
                </a:ext>
              </a:extLst>
            </p:cNvPr>
            <p:cNvSpPr/>
            <p:nvPr/>
          </p:nvSpPr>
          <p:spPr>
            <a:xfrm>
              <a:off x="4778837" y="4014259"/>
              <a:ext cx="269741" cy="251435"/>
            </a:xfrm>
            <a:custGeom>
              <a:avLst/>
              <a:gdLst/>
              <a:ahLst/>
              <a:cxnLst/>
              <a:rect l="l" t="t" r="r" b="b"/>
              <a:pathLst>
                <a:path w="7014" h="6538" extrusionOk="0">
                  <a:moveTo>
                    <a:pt x="3501" y="1"/>
                  </a:moveTo>
                  <a:cubicBezTo>
                    <a:pt x="2763" y="1"/>
                    <a:pt x="2073" y="465"/>
                    <a:pt x="1620" y="1251"/>
                  </a:cubicBezTo>
                  <a:lnTo>
                    <a:pt x="465" y="3263"/>
                  </a:lnTo>
                  <a:cubicBezTo>
                    <a:pt x="37" y="4013"/>
                    <a:pt x="1" y="4811"/>
                    <a:pt x="370" y="5442"/>
                  </a:cubicBezTo>
                  <a:cubicBezTo>
                    <a:pt x="763" y="6133"/>
                    <a:pt x="1584" y="6537"/>
                    <a:pt x="2620" y="6537"/>
                  </a:cubicBezTo>
                  <a:lnTo>
                    <a:pt x="4394" y="6537"/>
                  </a:lnTo>
                  <a:cubicBezTo>
                    <a:pt x="5430" y="6537"/>
                    <a:pt x="6240" y="6133"/>
                    <a:pt x="6645" y="5442"/>
                  </a:cubicBezTo>
                  <a:cubicBezTo>
                    <a:pt x="7014" y="4811"/>
                    <a:pt x="6978" y="4013"/>
                    <a:pt x="6537" y="3263"/>
                  </a:cubicBezTo>
                  <a:lnTo>
                    <a:pt x="5394" y="1251"/>
                  </a:lnTo>
                  <a:cubicBezTo>
                    <a:pt x="4942" y="465"/>
                    <a:pt x="4251" y="1"/>
                    <a:pt x="35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130;p47">
              <a:extLst>
                <a:ext uri="{FF2B5EF4-FFF2-40B4-BE49-F238E27FC236}">
                  <a16:creationId xmlns:a16="http://schemas.microsoft.com/office/drawing/2014/main" id="{964464D1-935D-5EB0-57BF-44E3A528C3D4}"/>
                </a:ext>
              </a:extLst>
            </p:cNvPr>
            <p:cNvSpPr/>
            <p:nvPr/>
          </p:nvSpPr>
          <p:spPr>
            <a:xfrm>
              <a:off x="4699653" y="4288192"/>
              <a:ext cx="428147" cy="140947"/>
            </a:xfrm>
            <a:custGeom>
              <a:avLst/>
              <a:gdLst/>
              <a:ahLst/>
              <a:cxnLst/>
              <a:rect l="l" t="t" r="r" b="b"/>
              <a:pathLst>
                <a:path w="11133" h="3665" extrusionOk="0">
                  <a:moveTo>
                    <a:pt x="5562" y="1"/>
                  </a:moveTo>
                  <a:cubicBezTo>
                    <a:pt x="3688" y="1"/>
                    <a:pt x="1816" y="266"/>
                    <a:pt x="0" y="796"/>
                  </a:cubicBezTo>
                  <a:cubicBezTo>
                    <a:pt x="274" y="1748"/>
                    <a:pt x="548" y="2701"/>
                    <a:pt x="834" y="3665"/>
                  </a:cubicBezTo>
                  <a:cubicBezTo>
                    <a:pt x="2375" y="3213"/>
                    <a:pt x="3968" y="2986"/>
                    <a:pt x="5562" y="2986"/>
                  </a:cubicBezTo>
                  <a:cubicBezTo>
                    <a:pt x="7156" y="2986"/>
                    <a:pt x="8751" y="3213"/>
                    <a:pt x="10299" y="3665"/>
                  </a:cubicBezTo>
                  <a:cubicBezTo>
                    <a:pt x="10573" y="2701"/>
                    <a:pt x="10847" y="1748"/>
                    <a:pt x="11132" y="796"/>
                  </a:cubicBezTo>
                  <a:cubicBezTo>
                    <a:pt x="9311" y="266"/>
                    <a:pt x="7436" y="1"/>
                    <a:pt x="556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131;p47">
              <a:extLst>
                <a:ext uri="{FF2B5EF4-FFF2-40B4-BE49-F238E27FC236}">
                  <a16:creationId xmlns:a16="http://schemas.microsoft.com/office/drawing/2014/main" id="{B5635E81-BA93-718C-BF4C-980AE345C54F}"/>
                </a:ext>
              </a:extLst>
            </p:cNvPr>
            <p:cNvSpPr/>
            <p:nvPr/>
          </p:nvSpPr>
          <p:spPr>
            <a:xfrm>
              <a:off x="4804027" y="4049640"/>
              <a:ext cx="218900" cy="180789"/>
            </a:xfrm>
            <a:custGeom>
              <a:avLst/>
              <a:gdLst/>
              <a:ahLst/>
              <a:cxnLst/>
              <a:rect l="l" t="t" r="r" b="b"/>
              <a:pathLst>
                <a:path w="5692" h="4701" extrusionOk="0">
                  <a:moveTo>
                    <a:pt x="2852" y="1"/>
                  </a:moveTo>
                  <a:cubicBezTo>
                    <a:pt x="2456" y="1"/>
                    <a:pt x="2060" y="266"/>
                    <a:pt x="1763" y="795"/>
                  </a:cubicBezTo>
                  <a:lnTo>
                    <a:pt x="608" y="2796"/>
                  </a:lnTo>
                  <a:cubicBezTo>
                    <a:pt x="1" y="3843"/>
                    <a:pt x="608" y="4701"/>
                    <a:pt x="1965" y="4701"/>
                  </a:cubicBezTo>
                  <a:lnTo>
                    <a:pt x="3739" y="4701"/>
                  </a:lnTo>
                  <a:cubicBezTo>
                    <a:pt x="5097" y="4701"/>
                    <a:pt x="5692" y="3843"/>
                    <a:pt x="5097" y="2796"/>
                  </a:cubicBezTo>
                  <a:lnTo>
                    <a:pt x="3942" y="795"/>
                  </a:lnTo>
                  <a:cubicBezTo>
                    <a:pt x="3644" y="266"/>
                    <a:pt x="3248" y="1"/>
                    <a:pt x="285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132;p47">
              <a:extLst>
                <a:ext uri="{FF2B5EF4-FFF2-40B4-BE49-F238E27FC236}">
                  <a16:creationId xmlns:a16="http://schemas.microsoft.com/office/drawing/2014/main" id="{CC2AB0D4-AF09-56FA-95F3-3DAEE61F4484}"/>
                </a:ext>
              </a:extLst>
            </p:cNvPr>
            <p:cNvSpPr/>
            <p:nvPr/>
          </p:nvSpPr>
          <p:spPr>
            <a:xfrm>
              <a:off x="4853021" y="4084790"/>
              <a:ext cx="121372" cy="110373"/>
            </a:xfrm>
            <a:custGeom>
              <a:avLst/>
              <a:gdLst/>
              <a:ahLst/>
              <a:cxnLst/>
              <a:rect l="l" t="t" r="r" b="b"/>
              <a:pathLst>
                <a:path w="3156" h="2870" extrusionOk="0">
                  <a:moveTo>
                    <a:pt x="1572" y="0"/>
                  </a:moveTo>
                  <a:cubicBezTo>
                    <a:pt x="1548" y="12"/>
                    <a:pt x="1429" y="72"/>
                    <a:pt x="1275" y="334"/>
                  </a:cubicBezTo>
                  <a:lnTo>
                    <a:pt x="132" y="2334"/>
                  </a:lnTo>
                  <a:cubicBezTo>
                    <a:pt x="1" y="2560"/>
                    <a:pt x="13" y="2679"/>
                    <a:pt x="24" y="2691"/>
                  </a:cubicBezTo>
                  <a:cubicBezTo>
                    <a:pt x="48" y="2727"/>
                    <a:pt x="215" y="2870"/>
                    <a:pt x="679" y="2870"/>
                  </a:cubicBezTo>
                  <a:lnTo>
                    <a:pt x="2465" y="2870"/>
                  </a:lnTo>
                  <a:cubicBezTo>
                    <a:pt x="2930" y="2870"/>
                    <a:pt x="3108" y="2727"/>
                    <a:pt x="3132" y="2691"/>
                  </a:cubicBezTo>
                  <a:cubicBezTo>
                    <a:pt x="3144" y="2679"/>
                    <a:pt x="3156" y="2560"/>
                    <a:pt x="3025" y="2334"/>
                  </a:cubicBezTo>
                  <a:lnTo>
                    <a:pt x="1870" y="334"/>
                  </a:lnTo>
                  <a:cubicBezTo>
                    <a:pt x="1727" y="72"/>
                    <a:pt x="1596" y="12"/>
                    <a:pt x="15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133;p47">
              <a:extLst>
                <a:ext uri="{FF2B5EF4-FFF2-40B4-BE49-F238E27FC236}">
                  <a16:creationId xmlns:a16="http://schemas.microsoft.com/office/drawing/2014/main" id="{5CECC998-28B3-4EE0-9FBA-0B377370C39E}"/>
                </a:ext>
              </a:extLst>
            </p:cNvPr>
            <p:cNvSpPr/>
            <p:nvPr/>
          </p:nvSpPr>
          <p:spPr>
            <a:xfrm>
              <a:off x="4699653" y="4288192"/>
              <a:ext cx="428147" cy="140947"/>
            </a:xfrm>
            <a:custGeom>
              <a:avLst/>
              <a:gdLst/>
              <a:ahLst/>
              <a:cxnLst/>
              <a:rect l="l" t="t" r="r" b="b"/>
              <a:pathLst>
                <a:path w="11133" h="3665" extrusionOk="0">
                  <a:moveTo>
                    <a:pt x="5562" y="1"/>
                  </a:moveTo>
                  <a:cubicBezTo>
                    <a:pt x="3688" y="1"/>
                    <a:pt x="1816" y="266"/>
                    <a:pt x="0" y="796"/>
                  </a:cubicBezTo>
                  <a:cubicBezTo>
                    <a:pt x="274" y="1748"/>
                    <a:pt x="548" y="2701"/>
                    <a:pt x="834" y="3665"/>
                  </a:cubicBezTo>
                  <a:cubicBezTo>
                    <a:pt x="2375" y="3213"/>
                    <a:pt x="3968" y="2986"/>
                    <a:pt x="5562" y="2986"/>
                  </a:cubicBezTo>
                  <a:cubicBezTo>
                    <a:pt x="7156" y="2986"/>
                    <a:pt x="8751" y="3213"/>
                    <a:pt x="10299" y="3665"/>
                  </a:cubicBezTo>
                  <a:cubicBezTo>
                    <a:pt x="10573" y="2701"/>
                    <a:pt x="10847" y="1748"/>
                    <a:pt x="11132" y="796"/>
                  </a:cubicBezTo>
                  <a:cubicBezTo>
                    <a:pt x="9311" y="266"/>
                    <a:pt x="7436" y="1"/>
                    <a:pt x="556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134;p47">
              <a:extLst>
                <a:ext uri="{FF2B5EF4-FFF2-40B4-BE49-F238E27FC236}">
                  <a16:creationId xmlns:a16="http://schemas.microsoft.com/office/drawing/2014/main" id="{B4E74A7E-F9A7-3213-23EC-77014E4791A8}"/>
                </a:ext>
              </a:extLst>
            </p:cNvPr>
            <p:cNvSpPr/>
            <p:nvPr/>
          </p:nvSpPr>
          <p:spPr>
            <a:xfrm>
              <a:off x="4536632" y="3871428"/>
              <a:ext cx="300392" cy="244551"/>
            </a:xfrm>
            <a:custGeom>
              <a:avLst/>
              <a:gdLst/>
              <a:ahLst/>
              <a:cxnLst/>
              <a:rect l="l" t="t" r="r" b="b"/>
              <a:pathLst>
                <a:path w="7811" h="6359" extrusionOk="0">
                  <a:moveTo>
                    <a:pt x="3168" y="0"/>
                  </a:moveTo>
                  <a:cubicBezTo>
                    <a:pt x="1417" y="0"/>
                    <a:pt x="0" y="1429"/>
                    <a:pt x="0" y="3179"/>
                  </a:cubicBezTo>
                  <a:cubicBezTo>
                    <a:pt x="0" y="4929"/>
                    <a:pt x="1417" y="6358"/>
                    <a:pt x="3168" y="6358"/>
                  </a:cubicBezTo>
                  <a:lnTo>
                    <a:pt x="4632" y="6358"/>
                  </a:lnTo>
                  <a:cubicBezTo>
                    <a:pt x="6382" y="6358"/>
                    <a:pt x="7811" y="4929"/>
                    <a:pt x="7811" y="3179"/>
                  </a:cubicBezTo>
                  <a:lnTo>
                    <a:pt x="7811" y="2727"/>
                  </a:lnTo>
                  <a:cubicBezTo>
                    <a:pt x="7811" y="2465"/>
                    <a:pt x="7561" y="2131"/>
                    <a:pt x="7263" y="1977"/>
                  </a:cubicBezTo>
                  <a:lnTo>
                    <a:pt x="4096" y="286"/>
                  </a:lnTo>
                  <a:cubicBezTo>
                    <a:pt x="3799" y="131"/>
                    <a:pt x="3465" y="0"/>
                    <a:pt x="3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135;p47">
              <a:extLst>
                <a:ext uri="{FF2B5EF4-FFF2-40B4-BE49-F238E27FC236}">
                  <a16:creationId xmlns:a16="http://schemas.microsoft.com/office/drawing/2014/main" id="{FD046A68-9DF8-88DA-0CE6-AA7B0859A82B}"/>
                </a:ext>
              </a:extLst>
            </p:cNvPr>
            <p:cNvSpPr/>
            <p:nvPr/>
          </p:nvSpPr>
          <p:spPr>
            <a:xfrm>
              <a:off x="4990392" y="3871428"/>
              <a:ext cx="300430" cy="244551"/>
            </a:xfrm>
            <a:custGeom>
              <a:avLst/>
              <a:gdLst/>
              <a:ahLst/>
              <a:cxnLst/>
              <a:rect l="l" t="t" r="r" b="b"/>
              <a:pathLst>
                <a:path w="7812" h="6359" extrusionOk="0">
                  <a:moveTo>
                    <a:pt x="4442" y="0"/>
                  </a:moveTo>
                  <a:cubicBezTo>
                    <a:pt x="4346" y="0"/>
                    <a:pt x="4013" y="131"/>
                    <a:pt x="3715" y="298"/>
                  </a:cubicBezTo>
                  <a:lnTo>
                    <a:pt x="536" y="1977"/>
                  </a:lnTo>
                  <a:cubicBezTo>
                    <a:pt x="239" y="2131"/>
                    <a:pt x="1" y="2477"/>
                    <a:pt x="1" y="2727"/>
                  </a:cubicBezTo>
                  <a:lnTo>
                    <a:pt x="1" y="3179"/>
                  </a:lnTo>
                  <a:cubicBezTo>
                    <a:pt x="1" y="4929"/>
                    <a:pt x="1429" y="6358"/>
                    <a:pt x="3180" y="6358"/>
                  </a:cubicBezTo>
                  <a:lnTo>
                    <a:pt x="4632" y="6358"/>
                  </a:lnTo>
                  <a:cubicBezTo>
                    <a:pt x="6382" y="6358"/>
                    <a:pt x="7811" y="4929"/>
                    <a:pt x="7811" y="3179"/>
                  </a:cubicBezTo>
                  <a:cubicBezTo>
                    <a:pt x="7811" y="1429"/>
                    <a:pt x="6382" y="0"/>
                    <a:pt x="4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136;p47">
              <a:extLst>
                <a:ext uri="{FF2B5EF4-FFF2-40B4-BE49-F238E27FC236}">
                  <a16:creationId xmlns:a16="http://schemas.microsoft.com/office/drawing/2014/main" id="{7E9C384F-EC8E-3A3A-A98E-ADE7A75B1C2C}"/>
                </a:ext>
              </a:extLst>
            </p:cNvPr>
            <p:cNvSpPr/>
            <p:nvPr/>
          </p:nvSpPr>
          <p:spPr>
            <a:xfrm>
              <a:off x="4571436" y="3907117"/>
              <a:ext cx="230360" cy="173597"/>
            </a:xfrm>
            <a:custGeom>
              <a:avLst/>
              <a:gdLst/>
              <a:ahLst/>
              <a:cxnLst/>
              <a:rect l="l" t="t" r="r" b="b"/>
              <a:pathLst>
                <a:path w="5990" h="4514" extrusionOk="0">
                  <a:moveTo>
                    <a:pt x="2263" y="1"/>
                  </a:moveTo>
                  <a:cubicBezTo>
                    <a:pt x="1024" y="1"/>
                    <a:pt x="0" y="1013"/>
                    <a:pt x="0" y="2251"/>
                  </a:cubicBezTo>
                  <a:cubicBezTo>
                    <a:pt x="0" y="3501"/>
                    <a:pt x="1024" y="4513"/>
                    <a:pt x="2263" y="4513"/>
                  </a:cubicBezTo>
                  <a:lnTo>
                    <a:pt x="3727" y="4513"/>
                  </a:lnTo>
                  <a:cubicBezTo>
                    <a:pt x="4977" y="4513"/>
                    <a:pt x="5989" y="3501"/>
                    <a:pt x="5989" y="2251"/>
                  </a:cubicBezTo>
                  <a:lnTo>
                    <a:pt x="5989" y="2073"/>
                  </a:lnTo>
                  <a:cubicBezTo>
                    <a:pt x="5989" y="1977"/>
                    <a:pt x="5751" y="1763"/>
                    <a:pt x="5453" y="1608"/>
                  </a:cubicBezTo>
                  <a:lnTo>
                    <a:pt x="2965" y="287"/>
                  </a:lnTo>
                  <a:cubicBezTo>
                    <a:pt x="2655" y="120"/>
                    <a:pt x="2382" y="1"/>
                    <a:pt x="2346"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137;p47">
              <a:extLst>
                <a:ext uri="{FF2B5EF4-FFF2-40B4-BE49-F238E27FC236}">
                  <a16:creationId xmlns:a16="http://schemas.microsoft.com/office/drawing/2014/main" id="{5111F9B6-EA7B-3194-D24E-33F228777C04}"/>
                </a:ext>
              </a:extLst>
            </p:cNvPr>
            <p:cNvSpPr/>
            <p:nvPr/>
          </p:nvSpPr>
          <p:spPr>
            <a:xfrm>
              <a:off x="5025657" y="3907117"/>
              <a:ext cx="229899" cy="173597"/>
            </a:xfrm>
            <a:custGeom>
              <a:avLst/>
              <a:gdLst/>
              <a:ahLst/>
              <a:cxnLst/>
              <a:rect l="l" t="t" r="r" b="b"/>
              <a:pathLst>
                <a:path w="5978" h="4514" extrusionOk="0">
                  <a:moveTo>
                    <a:pt x="3644" y="1"/>
                  </a:moveTo>
                  <a:cubicBezTo>
                    <a:pt x="3596" y="1"/>
                    <a:pt x="3322" y="120"/>
                    <a:pt x="3025" y="287"/>
                  </a:cubicBezTo>
                  <a:lnTo>
                    <a:pt x="536" y="1608"/>
                  </a:lnTo>
                  <a:cubicBezTo>
                    <a:pt x="238" y="1763"/>
                    <a:pt x="0" y="1977"/>
                    <a:pt x="0" y="2073"/>
                  </a:cubicBezTo>
                  <a:lnTo>
                    <a:pt x="0" y="2251"/>
                  </a:lnTo>
                  <a:cubicBezTo>
                    <a:pt x="0" y="3501"/>
                    <a:pt x="1012" y="4513"/>
                    <a:pt x="2263" y="4513"/>
                  </a:cubicBezTo>
                  <a:lnTo>
                    <a:pt x="3715" y="4513"/>
                  </a:lnTo>
                  <a:cubicBezTo>
                    <a:pt x="4965" y="4513"/>
                    <a:pt x="5977" y="3501"/>
                    <a:pt x="5977" y="2251"/>
                  </a:cubicBezTo>
                  <a:cubicBezTo>
                    <a:pt x="5977" y="1013"/>
                    <a:pt x="4965" y="1"/>
                    <a:pt x="3715"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138;p47">
              <a:extLst>
                <a:ext uri="{FF2B5EF4-FFF2-40B4-BE49-F238E27FC236}">
                  <a16:creationId xmlns:a16="http://schemas.microsoft.com/office/drawing/2014/main" id="{167B8ACC-364A-A6E3-4C5C-907CD4B972F1}"/>
                </a:ext>
              </a:extLst>
            </p:cNvPr>
            <p:cNvSpPr/>
            <p:nvPr/>
          </p:nvSpPr>
          <p:spPr>
            <a:xfrm>
              <a:off x="4656581" y="3993685"/>
              <a:ext cx="60032" cy="30228"/>
            </a:xfrm>
            <a:custGeom>
              <a:avLst/>
              <a:gdLst/>
              <a:ahLst/>
              <a:cxnLst/>
              <a:rect l="l" t="t" r="r" b="b"/>
              <a:pathLst>
                <a:path w="1561" h="786" extrusionOk="0">
                  <a:moveTo>
                    <a:pt x="1" y="0"/>
                  </a:moveTo>
                  <a:cubicBezTo>
                    <a:pt x="1" y="429"/>
                    <a:pt x="346" y="786"/>
                    <a:pt x="787" y="786"/>
                  </a:cubicBezTo>
                  <a:cubicBezTo>
                    <a:pt x="1215" y="786"/>
                    <a:pt x="1561" y="429"/>
                    <a:pt x="1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139;p47">
              <a:extLst>
                <a:ext uri="{FF2B5EF4-FFF2-40B4-BE49-F238E27FC236}">
                  <a16:creationId xmlns:a16="http://schemas.microsoft.com/office/drawing/2014/main" id="{34C1A7B7-838B-0851-2B9C-419BF515BDDC}"/>
                </a:ext>
              </a:extLst>
            </p:cNvPr>
            <p:cNvSpPr/>
            <p:nvPr/>
          </p:nvSpPr>
          <p:spPr>
            <a:xfrm>
              <a:off x="5110802" y="3993685"/>
              <a:ext cx="60032" cy="30228"/>
            </a:xfrm>
            <a:custGeom>
              <a:avLst/>
              <a:gdLst/>
              <a:ahLst/>
              <a:cxnLst/>
              <a:rect l="l" t="t" r="r" b="b"/>
              <a:pathLst>
                <a:path w="1561" h="786" extrusionOk="0">
                  <a:moveTo>
                    <a:pt x="1" y="0"/>
                  </a:moveTo>
                  <a:cubicBezTo>
                    <a:pt x="1" y="429"/>
                    <a:pt x="346" y="786"/>
                    <a:pt x="775" y="786"/>
                  </a:cubicBezTo>
                  <a:cubicBezTo>
                    <a:pt x="1203" y="786"/>
                    <a:pt x="1561" y="429"/>
                    <a:pt x="1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140;p47">
              <a:extLst>
                <a:ext uri="{FF2B5EF4-FFF2-40B4-BE49-F238E27FC236}">
                  <a16:creationId xmlns:a16="http://schemas.microsoft.com/office/drawing/2014/main" id="{04E14F51-79CF-AB26-815E-9A134FAADB81}"/>
                </a:ext>
              </a:extLst>
            </p:cNvPr>
            <p:cNvSpPr/>
            <p:nvPr/>
          </p:nvSpPr>
          <p:spPr>
            <a:xfrm>
              <a:off x="4800835" y="4328842"/>
              <a:ext cx="225322" cy="57725"/>
            </a:xfrm>
            <a:custGeom>
              <a:avLst/>
              <a:gdLst/>
              <a:ahLst/>
              <a:cxnLst/>
              <a:rect l="l" t="t" r="r" b="b"/>
              <a:pathLst>
                <a:path w="5859" h="1501" extrusionOk="0">
                  <a:moveTo>
                    <a:pt x="893" y="0"/>
                  </a:moveTo>
                  <a:lnTo>
                    <a:pt x="0" y="1501"/>
                  </a:lnTo>
                  <a:lnTo>
                    <a:pt x="1143" y="608"/>
                  </a:lnTo>
                  <a:lnTo>
                    <a:pt x="4727" y="608"/>
                  </a:lnTo>
                  <a:lnTo>
                    <a:pt x="5858" y="1501"/>
                  </a:lnTo>
                  <a:lnTo>
                    <a:pt x="5858" y="1501"/>
                  </a:lnTo>
                  <a:lnTo>
                    <a:pt x="4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141;p47">
              <a:extLst>
                <a:ext uri="{FF2B5EF4-FFF2-40B4-BE49-F238E27FC236}">
                  <a16:creationId xmlns:a16="http://schemas.microsoft.com/office/drawing/2014/main" id="{E2E4C58A-73FE-7F87-F01A-FA71EB5ABD67}"/>
                </a:ext>
              </a:extLst>
            </p:cNvPr>
            <p:cNvSpPr/>
            <p:nvPr/>
          </p:nvSpPr>
          <p:spPr>
            <a:xfrm>
              <a:off x="4804027" y="4049640"/>
              <a:ext cx="218900" cy="180789"/>
            </a:xfrm>
            <a:custGeom>
              <a:avLst/>
              <a:gdLst/>
              <a:ahLst/>
              <a:cxnLst/>
              <a:rect l="l" t="t" r="r" b="b"/>
              <a:pathLst>
                <a:path w="5692" h="4701" extrusionOk="0">
                  <a:moveTo>
                    <a:pt x="2852" y="1"/>
                  </a:moveTo>
                  <a:cubicBezTo>
                    <a:pt x="2456" y="1"/>
                    <a:pt x="2060" y="266"/>
                    <a:pt x="1763" y="795"/>
                  </a:cubicBezTo>
                  <a:lnTo>
                    <a:pt x="608" y="2796"/>
                  </a:lnTo>
                  <a:cubicBezTo>
                    <a:pt x="1" y="3843"/>
                    <a:pt x="608" y="4701"/>
                    <a:pt x="1965" y="4701"/>
                  </a:cubicBezTo>
                  <a:lnTo>
                    <a:pt x="3739" y="4701"/>
                  </a:lnTo>
                  <a:cubicBezTo>
                    <a:pt x="5097" y="4701"/>
                    <a:pt x="5692" y="3843"/>
                    <a:pt x="5097" y="2796"/>
                  </a:cubicBezTo>
                  <a:lnTo>
                    <a:pt x="3942" y="795"/>
                  </a:lnTo>
                  <a:cubicBezTo>
                    <a:pt x="3644" y="266"/>
                    <a:pt x="3248" y="1"/>
                    <a:pt x="285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142;p47">
              <a:extLst>
                <a:ext uri="{FF2B5EF4-FFF2-40B4-BE49-F238E27FC236}">
                  <a16:creationId xmlns:a16="http://schemas.microsoft.com/office/drawing/2014/main" id="{AF7AD4A6-E625-1F51-ABBB-28A8A68E6321}"/>
                </a:ext>
              </a:extLst>
            </p:cNvPr>
            <p:cNvSpPr/>
            <p:nvPr/>
          </p:nvSpPr>
          <p:spPr>
            <a:xfrm>
              <a:off x="4443680" y="3617301"/>
              <a:ext cx="939632" cy="299930"/>
            </a:xfrm>
            <a:custGeom>
              <a:avLst/>
              <a:gdLst/>
              <a:ahLst/>
              <a:cxnLst/>
              <a:rect l="l" t="t" r="r" b="b"/>
              <a:pathLst>
                <a:path w="24433" h="7799" extrusionOk="0">
                  <a:moveTo>
                    <a:pt x="1108" y="0"/>
                  </a:moveTo>
                  <a:cubicBezTo>
                    <a:pt x="655" y="810"/>
                    <a:pt x="286" y="1750"/>
                    <a:pt x="0" y="2822"/>
                  </a:cubicBezTo>
                  <a:cubicBezTo>
                    <a:pt x="4430" y="4048"/>
                    <a:pt x="8537" y="5739"/>
                    <a:pt x="12216" y="7799"/>
                  </a:cubicBezTo>
                  <a:cubicBezTo>
                    <a:pt x="15907" y="5739"/>
                    <a:pt x="20015" y="4048"/>
                    <a:pt x="24432" y="2822"/>
                  </a:cubicBezTo>
                  <a:cubicBezTo>
                    <a:pt x="24158" y="1750"/>
                    <a:pt x="23789" y="822"/>
                    <a:pt x="23337" y="0"/>
                  </a:cubicBezTo>
                  <a:cubicBezTo>
                    <a:pt x="19360" y="1143"/>
                    <a:pt x="15633" y="2643"/>
                    <a:pt x="12216" y="4441"/>
                  </a:cubicBezTo>
                  <a:cubicBezTo>
                    <a:pt x="8811" y="2643"/>
                    <a:pt x="5084" y="1143"/>
                    <a:pt x="11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143;p47">
              <a:extLst>
                <a:ext uri="{FF2B5EF4-FFF2-40B4-BE49-F238E27FC236}">
                  <a16:creationId xmlns:a16="http://schemas.microsoft.com/office/drawing/2014/main" id="{7C7C0D9A-39F8-8573-3F5E-B5198BAFE8FA}"/>
                </a:ext>
              </a:extLst>
            </p:cNvPr>
            <p:cNvSpPr/>
            <p:nvPr/>
          </p:nvSpPr>
          <p:spPr>
            <a:xfrm>
              <a:off x="4549438" y="3442819"/>
              <a:ext cx="728539" cy="240436"/>
            </a:xfrm>
            <a:custGeom>
              <a:avLst/>
              <a:gdLst/>
              <a:ahLst/>
              <a:cxnLst/>
              <a:rect l="l" t="t" r="r" b="b"/>
              <a:pathLst>
                <a:path w="18944" h="6252" extrusionOk="0">
                  <a:moveTo>
                    <a:pt x="3013" y="1"/>
                  </a:moveTo>
                  <a:cubicBezTo>
                    <a:pt x="1942" y="513"/>
                    <a:pt x="906" y="1192"/>
                    <a:pt x="1" y="2120"/>
                  </a:cubicBezTo>
                  <a:cubicBezTo>
                    <a:pt x="3382" y="3239"/>
                    <a:pt x="6561" y="4621"/>
                    <a:pt x="9466" y="6252"/>
                  </a:cubicBezTo>
                  <a:cubicBezTo>
                    <a:pt x="12383" y="4621"/>
                    <a:pt x="15550" y="3239"/>
                    <a:pt x="18944" y="2120"/>
                  </a:cubicBezTo>
                  <a:cubicBezTo>
                    <a:pt x="18039" y="1192"/>
                    <a:pt x="17003" y="513"/>
                    <a:pt x="15931" y="13"/>
                  </a:cubicBezTo>
                  <a:cubicBezTo>
                    <a:pt x="13669" y="858"/>
                    <a:pt x="11514" y="1823"/>
                    <a:pt x="9466" y="2906"/>
                  </a:cubicBezTo>
                  <a:cubicBezTo>
                    <a:pt x="7430" y="1823"/>
                    <a:pt x="5275" y="858"/>
                    <a:pt x="30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144;p47">
              <a:extLst>
                <a:ext uri="{FF2B5EF4-FFF2-40B4-BE49-F238E27FC236}">
                  <a16:creationId xmlns:a16="http://schemas.microsoft.com/office/drawing/2014/main" id="{BA1A315A-1480-7075-C942-3C0D656CFAB4}"/>
                </a:ext>
              </a:extLst>
            </p:cNvPr>
            <p:cNvSpPr/>
            <p:nvPr/>
          </p:nvSpPr>
          <p:spPr>
            <a:xfrm>
              <a:off x="5111264" y="4210700"/>
              <a:ext cx="231283" cy="299968"/>
            </a:xfrm>
            <a:custGeom>
              <a:avLst/>
              <a:gdLst/>
              <a:ahLst/>
              <a:cxnLst/>
              <a:rect l="l" t="t" r="r" b="b"/>
              <a:pathLst>
                <a:path w="6014" h="7800" extrusionOk="0">
                  <a:moveTo>
                    <a:pt x="6013" y="1"/>
                  </a:moveTo>
                  <a:cubicBezTo>
                    <a:pt x="2596" y="548"/>
                    <a:pt x="1" y="3501"/>
                    <a:pt x="1" y="7061"/>
                  </a:cubicBezTo>
                  <a:cubicBezTo>
                    <a:pt x="1" y="7311"/>
                    <a:pt x="13" y="7561"/>
                    <a:pt x="37" y="7799"/>
                  </a:cubicBezTo>
                  <a:cubicBezTo>
                    <a:pt x="2537" y="6180"/>
                    <a:pt x="4632" y="3525"/>
                    <a:pt x="5990" y="96"/>
                  </a:cubicBezTo>
                  <a:lnTo>
                    <a:pt x="60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145;p47">
              <a:extLst>
                <a:ext uri="{FF2B5EF4-FFF2-40B4-BE49-F238E27FC236}">
                  <a16:creationId xmlns:a16="http://schemas.microsoft.com/office/drawing/2014/main" id="{E90CBE5C-0DFF-948A-A5BD-90C122D0E781}"/>
                </a:ext>
              </a:extLst>
            </p:cNvPr>
            <p:cNvSpPr/>
            <p:nvPr/>
          </p:nvSpPr>
          <p:spPr>
            <a:xfrm>
              <a:off x="4485329" y="4210700"/>
              <a:ext cx="230822" cy="299968"/>
            </a:xfrm>
            <a:custGeom>
              <a:avLst/>
              <a:gdLst/>
              <a:ahLst/>
              <a:cxnLst/>
              <a:rect l="l" t="t" r="r" b="b"/>
              <a:pathLst>
                <a:path w="6002" h="7800" extrusionOk="0">
                  <a:moveTo>
                    <a:pt x="1" y="1"/>
                  </a:moveTo>
                  <a:lnTo>
                    <a:pt x="13" y="96"/>
                  </a:lnTo>
                  <a:cubicBezTo>
                    <a:pt x="1370" y="3525"/>
                    <a:pt x="3466" y="6180"/>
                    <a:pt x="5966" y="7799"/>
                  </a:cubicBezTo>
                  <a:cubicBezTo>
                    <a:pt x="5990" y="7561"/>
                    <a:pt x="6002" y="7311"/>
                    <a:pt x="6002" y="7061"/>
                  </a:cubicBezTo>
                  <a:cubicBezTo>
                    <a:pt x="6002" y="3501"/>
                    <a:pt x="3406" y="54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146;p47">
              <a:extLst>
                <a:ext uri="{FF2B5EF4-FFF2-40B4-BE49-F238E27FC236}">
                  <a16:creationId xmlns:a16="http://schemas.microsoft.com/office/drawing/2014/main" id="{44991FF7-E28A-E7AB-5C95-3DB10F7F11E9}"/>
                </a:ext>
              </a:extLst>
            </p:cNvPr>
            <p:cNvSpPr/>
            <p:nvPr/>
          </p:nvSpPr>
          <p:spPr>
            <a:xfrm>
              <a:off x="4780221" y="4450329"/>
              <a:ext cx="258281" cy="124448"/>
            </a:xfrm>
            <a:custGeom>
              <a:avLst/>
              <a:gdLst/>
              <a:ahLst/>
              <a:cxnLst/>
              <a:rect l="l" t="t" r="r" b="b"/>
              <a:pathLst>
                <a:path w="6716" h="3236" extrusionOk="0">
                  <a:moveTo>
                    <a:pt x="3478" y="1"/>
                  </a:moveTo>
                  <a:cubicBezTo>
                    <a:pt x="2470" y="1"/>
                    <a:pt x="1461" y="90"/>
                    <a:pt x="465" y="270"/>
                  </a:cubicBezTo>
                  <a:lnTo>
                    <a:pt x="1" y="2580"/>
                  </a:lnTo>
                  <a:cubicBezTo>
                    <a:pt x="1108" y="3009"/>
                    <a:pt x="2275" y="3235"/>
                    <a:pt x="3465" y="3235"/>
                  </a:cubicBezTo>
                  <a:cubicBezTo>
                    <a:pt x="4584" y="3235"/>
                    <a:pt x="5668" y="3033"/>
                    <a:pt x="6716" y="2664"/>
                  </a:cubicBezTo>
                  <a:lnTo>
                    <a:pt x="6228" y="223"/>
                  </a:lnTo>
                  <a:cubicBezTo>
                    <a:pt x="5318" y="75"/>
                    <a:pt x="4398" y="1"/>
                    <a:pt x="3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2181;p47">
            <a:extLst>
              <a:ext uri="{FF2B5EF4-FFF2-40B4-BE49-F238E27FC236}">
                <a16:creationId xmlns:a16="http://schemas.microsoft.com/office/drawing/2014/main" id="{AB717FAC-0D51-F6E3-ED68-BCD9F0A7C502}"/>
              </a:ext>
            </a:extLst>
          </p:cNvPr>
          <p:cNvGrpSpPr/>
          <p:nvPr/>
        </p:nvGrpSpPr>
        <p:grpSpPr>
          <a:xfrm>
            <a:off x="6742403" y="3407570"/>
            <a:ext cx="1095760" cy="1090619"/>
            <a:chOff x="5820452" y="3385184"/>
            <a:chExt cx="1128688" cy="1217126"/>
          </a:xfrm>
        </p:grpSpPr>
        <p:grpSp>
          <p:nvGrpSpPr>
            <p:cNvPr id="62" name="Google Shape;2182;p47">
              <a:extLst>
                <a:ext uri="{FF2B5EF4-FFF2-40B4-BE49-F238E27FC236}">
                  <a16:creationId xmlns:a16="http://schemas.microsoft.com/office/drawing/2014/main" id="{D86C7F46-D5FD-7B9D-E928-9F340F0D9A57}"/>
                </a:ext>
              </a:extLst>
            </p:cNvPr>
            <p:cNvGrpSpPr/>
            <p:nvPr/>
          </p:nvGrpSpPr>
          <p:grpSpPr>
            <a:xfrm>
              <a:off x="5820452" y="3385184"/>
              <a:ext cx="1128688" cy="1217126"/>
              <a:chOff x="4476299" y="117797"/>
              <a:chExt cx="1327399" cy="1431408"/>
            </a:xfrm>
          </p:grpSpPr>
          <p:sp>
            <p:nvSpPr>
              <p:cNvPr id="4099" name="Google Shape;2183;p47">
                <a:extLst>
                  <a:ext uri="{FF2B5EF4-FFF2-40B4-BE49-F238E27FC236}">
                    <a16:creationId xmlns:a16="http://schemas.microsoft.com/office/drawing/2014/main" id="{BE2A7CC0-B645-829F-88AC-832EFAD870DB}"/>
                  </a:ext>
                </a:extLst>
              </p:cNvPr>
              <p:cNvSpPr/>
              <p:nvPr/>
            </p:nvSpPr>
            <p:spPr>
              <a:xfrm>
                <a:off x="4476299" y="117797"/>
                <a:ext cx="1327399" cy="1431408"/>
              </a:xfrm>
              <a:custGeom>
                <a:avLst/>
                <a:gdLst/>
                <a:ahLst/>
                <a:cxnLst/>
                <a:rect l="l" t="t" r="r" b="b"/>
                <a:pathLst>
                  <a:path w="33731" h="36374"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72"/>
                      <a:pt x="3239" y="25420"/>
                      <a:pt x="3394" y="25480"/>
                    </a:cubicBezTo>
                    <a:cubicBezTo>
                      <a:pt x="4953" y="29409"/>
                      <a:pt x="7370" y="32469"/>
                      <a:pt x="10240" y="34338"/>
                    </a:cubicBezTo>
                    <a:cubicBezTo>
                      <a:pt x="12276" y="35647"/>
                      <a:pt x="14538" y="36374"/>
                      <a:pt x="16883" y="36374"/>
                    </a:cubicBezTo>
                    <a:cubicBezTo>
                      <a:pt x="19241" y="36374"/>
                      <a:pt x="21503" y="35647"/>
                      <a:pt x="23539" y="34326"/>
                    </a:cubicBezTo>
                    <a:cubicBezTo>
                      <a:pt x="26408" y="32469"/>
                      <a:pt x="28825" y="29373"/>
                      <a:pt x="30385" y="25432"/>
                    </a:cubicBezTo>
                    <a:cubicBezTo>
                      <a:pt x="32100" y="24896"/>
                      <a:pt x="33731" y="20753"/>
                      <a:pt x="33552" y="18967"/>
                    </a:cubicBezTo>
                    <a:cubicBezTo>
                      <a:pt x="33421" y="17524"/>
                      <a:pt x="32397" y="15670"/>
                      <a:pt x="32230" y="15670"/>
                    </a:cubicBezTo>
                    <a:cubicBezTo>
                      <a:pt x="32215" y="15670"/>
                      <a:pt x="32207" y="15685"/>
                      <a:pt x="32207" y="15716"/>
                    </a:cubicBezTo>
                    <a:cubicBezTo>
                      <a:pt x="32207" y="2048"/>
                      <a:pt x="22598" y="0"/>
                      <a:pt x="16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2184;p47">
                <a:extLst>
                  <a:ext uri="{FF2B5EF4-FFF2-40B4-BE49-F238E27FC236}">
                    <a16:creationId xmlns:a16="http://schemas.microsoft.com/office/drawing/2014/main" id="{AC81EF91-8EB9-68E8-57D0-7207C184998E}"/>
                  </a:ext>
                </a:extLst>
              </p:cNvPr>
              <p:cNvSpPr/>
              <p:nvPr/>
            </p:nvSpPr>
            <p:spPr>
              <a:xfrm>
                <a:off x="4476299" y="117797"/>
                <a:ext cx="1327399" cy="1430936"/>
              </a:xfrm>
              <a:custGeom>
                <a:avLst/>
                <a:gdLst/>
                <a:ahLst/>
                <a:cxnLst/>
                <a:rect l="l" t="t" r="r" b="b"/>
                <a:pathLst>
                  <a:path w="33731" h="36362"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60"/>
                      <a:pt x="3239" y="25420"/>
                      <a:pt x="3394" y="25468"/>
                    </a:cubicBezTo>
                    <a:cubicBezTo>
                      <a:pt x="4953" y="29409"/>
                      <a:pt x="7370" y="32469"/>
                      <a:pt x="10240" y="34326"/>
                    </a:cubicBezTo>
                    <a:cubicBezTo>
                      <a:pt x="12276" y="35647"/>
                      <a:pt x="14538" y="36362"/>
                      <a:pt x="16883" y="36362"/>
                    </a:cubicBezTo>
                    <a:cubicBezTo>
                      <a:pt x="19241" y="36362"/>
                      <a:pt x="21503" y="35647"/>
                      <a:pt x="23539" y="34326"/>
                    </a:cubicBezTo>
                    <a:cubicBezTo>
                      <a:pt x="26408" y="32457"/>
                      <a:pt x="28825" y="29373"/>
                      <a:pt x="30385" y="25432"/>
                    </a:cubicBezTo>
                    <a:cubicBezTo>
                      <a:pt x="32100" y="24884"/>
                      <a:pt x="33731" y="20753"/>
                      <a:pt x="33552" y="18955"/>
                    </a:cubicBezTo>
                    <a:cubicBezTo>
                      <a:pt x="33410" y="17513"/>
                      <a:pt x="32396" y="15670"/>
                      <a:pt x="32230" y="15670"/>
                    </a:cubicBezTo>
                    <a:cubicBezTo>
                      <a:pt x="32215" y="15670"/>
                      <a:pt x="32207" y="15685"/>
                      <a:pt x="32207" y="15716"/>
                    </a:cubicBezTo>
                    <a:cubicBezTo>
                      <a:pt x="32207" y="2048"/>
                      <a:pt x="22598" y="0"/>
                      <a:pt x="16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2185;p47">
                <a:extLst>
                  <a:ext uri="{FF2B5EF4-FFF2-40B4-BE49-F238E27FC236}">
                    <a16:creationId xmlns:a16="http://schemas.microsoft.com/office/drawing/2014/main" id="{39F95385-E951-9394-8840-C64DBBB214F3}"/>
                  </a:ext>
                </a:extLst>
              </p:cNvPr>
              <p:cNvSpPr/>
              <p:nvPr/>
            </p:nvSpPr>
            <p:spPr>
              <a:xfrm>
                <a:off x="4697933" y="395154"/>
                <a:ext cx="875239" cy="586195"/>
              </a:xfrm>
              <a:custGeom>
                <a:avLst/>
                <a:gdLst/>
                <a:ahLst/>
                <a:cxnLst/>
                <a:rect l="l" t="t" r="r" b="b"/>
                <a:pathLst>
                  <a:path w="22241" h="14896" extrusionOk="0">
                    <a:moveTo>
                      <a:pt x="11430" y="1"/>
                    </a:moveTo>
                    <a:lnTo>
                      <a:pt x="11430" y="1"/>
                    </a:lnTo>
                    <a:cubicBezTo>
                      <a:pt x="10890" y="181"/>
                      <a:pt x="10319" y="276"/>
                      <a:pt x="9746" y="276"/>
                    </a:cubicBezTo>
                    <a:cubicBezTo>
                      <a:pt x="9712" y="276"/>
                      <a:pt x="9678" y="275"/>
                      <a:pt x="9644" y="275"/>
                    </a:cubicBezTo>
                    <a:lnTo>
                      <a:pt x="9644" y="275"/>
                    </a:lnTo>
                    <a:cubicBezTo>
                      <a:pt x="9739" y="441"/>
                      <a:pt x="9846" y="608"/>
                      <a:pt x="9966" y="763"/>
                    </a:cubicBezTo>
                    <a:cubicBezTo>
                      <a:pt x="10227" y="1025"/>
                      <a:pt x="10442" y="1310"/>
                      <a:pt x="10632" y="1632"/>
                    </a:cubicBezTo>
                    <a:cubicBezTo>
                      <a:pt x="10835" y="1060"/>
                      <a:pt x="11097" y="513"/>
                      <a:pt x="11430" y="1"/>
                    </a:cubicBezTo>
                    <a:close/>
                    <a:moveTo>
                      <a:pt x="10442" y="4025"/>
                    </a:moveTo>
                    <a:lnTo>
                      <a:pt x="10382" y="4085"/>
                    </a:lnTo>
                    <a:cubicBezTo>
                      <a:pt x="9906" y="4513"/>
                      <a:pt x="9168" y="4775"/>
                      <a:pt x="8311" y="4847"/>
                    </a:cubicBezTo>
                    <a:cubicBezTo>
                      <a:pt x="8132" y="4858"/>
                      <a:pt x="7953" y="4870"/>
                      <a:pt x="7787" y="4870"/>
                    </a:cubicBezTo>
                    <a:cubicBezTo>
                      <a:pt x="6822" y="4870"/>
                      <a:pt x="6203" y="4692"/>
                      <a:pt x="5798" y="4430"/>
                    </a:cubicBezTo>
                    <a:lnTo>
                      <a:pt x="5798" y="4430"/>
                    </a:lnTo>
                    <a:cubicBezTo>
                      <a:pt x="5001" y="5073"/>
                      <a:pt x="5417" y="6502"/>
                      <a:pt x="5941" y="7252"/>
                    </a:cubicBezTo>
                    <a:cubicBezTo>
                      <a:pt x="6810" y="8502"/>
                      <a:pt x="6846" y="9454"/>
                      <a:pt x="6036" y="10073"/>
                    </a:cubicBezTo>
                    <a:cubicBezTo>
                      <a:pt x="5572" y="10431"/>
                      <a:pt x="4822" y="10669"/>
                      <a:pt x="3941" y="10728"/>
                    </a:cubicBezTo>
                    <a:cubicBezTo>
                      <a:pt x="3811" y="10740"/>
                      <a:pt x="3680" y="10745"/>
                      <a:pt x="3550" y="10745"/>
                    </a:cubicBezTo>
                    <a:cubicBezTo>
                      <a:pt x="2857" y="10745"/>
                      <a:pt x="2167" y="10586"/>
                      <a:pt x="1536" y="10276"/>
                    </a:cubicBezTo>
                    <a:cubicBezTo>
                      <a:pt x="1369" y="10192"/>
                      <a:pt x="1214" y="10097"/>
                      <a:pt x="1060" y="9978"/>
                    </a:cubicBezTo>
                    <a:lnTo>
                      <a:pt x="1060" y="9978"/>
                    </a:lnTo>
                    <a:cubicBezTo>
                      <a:pt x="0" y="13086"/>
                      <a:pt x="1774" y="14693"/>
                      <a:pt x="1798" y="14705"/>
                    </a:cubicBezTo>
                    <a:lnTo>
                      <a:pt x="1869" y="14776"/>
                    </a:lnTo>
                    <a:cubicBezTo>
                      <a:pt x="4036" y="13145"/>
                      <a:pt x="6525" y="13443"/>
                      <a:pt x="8013" y="12859"/>
                    </a:cubicBezTo>
                    <a:cubicBezTo>
                      <a:pt x="8930" y="12502"/>
                      <a:pt x="10120" y="12300"/>
                      <a:pt x="11370" y="12300"/>
                    </a:cubicBezTo>
                    <a:cubicBezTo>
                      <a:pt x="12633" y="12300"/>
                      <a:pt x="13823" y="12490"/>
                      <a:pt x="14740" y="12848"/>
                    </a:cubicBezTo>
                    <a:cubicBezTo>
                      <a:pt x="16276" y="13443"/>
                      <a:pt x="18848" y="13193"/>
                      <a:pt x="21038" y="14895"/>
                    </a:cubicBezTo>
                    <a:lnTo>
                      <a:pt x="21134" y="14788"/>
                    </a:lnTo>
                    <a:cubicBezTo>
                      <a:pt x="21979" y="13705"/>
                      <a:pt x="22241" y="12288"/>
                      <a:pt x="21848" y="10978"/>
                    </a:cubicBezTo>
                    <a:lnTo>
                      <a:pt x="21848" y="10978"/>
                    </a:lnTo>
                    <a:cubicBezTo>
                      <a:pt x="21265" y="11764"/>
                      <a:pt x="20157" y="12193"/>
                      <a:pt x="18990" y="12288"/>
                    </a:cubicBezTo>
                    <a:cubicBezTo>
                      <a:pt x="18860" y="12297"/>
                      <a:pt x="18730" y="12301"/>
                      <a:pt x="18602" y="12301"/>
                    </a:cubicBezTo>
                    <a:cubicBezTo>
                      <a:pt x="17720" y="12301"/>
                      <a:pt x="16896" y="12092"/>
                      <a:pt x="16335" y="11728"/>
                    </a:cubicBezTo>
                    <a:cubicBezTo>
                      <a:pt x="15204" y="10990"/>
                      <a:pt x="15180" y="9657"/>
                      <a:pt x="16276" y="8073"/>
                    </a:cubicBezTo>
                    <a:cubicBezTo>
                      <a:pt x="16871" y="7228"/>
                      <a:pt x="17324" y="5847"/>
                      <a:pt x="16907" y="4847"/>
                    </a:cubicBezTo>
                    <a:lnTo>
                      <a:pt x="16907" y="4847"/>
                    </a:lnTo>
                    <a:cubicBezTo>
                      <a:pt x="16847" y="5275"/>
                      <a:pt x="16609" y="5656"/>
                      <a:pt x="16050" y="5942"/>
                    </a:cubicBezTo>
                    <a:cubicBezTo>
                      <a:pt x="15669" y="6144"/>
                      <a:pt x="14990" y="6382"/>
                      <a:pt x="13859" y="6394"/>
                    </a:cubicBezTo>
                    <a:cubicBezTo>
                      <a:pt x="13323" y="6394"/>
                      <a:pt x="12383" y="6311"/>
                      <a:pt x="11597" y="5775"/>
                    </a:cubicBezTo>
                    <a:cubicBezTo>
                      <a:pt x="11001" y="5359"/>
                      <a:pt x="10597" y="4739"/>
                      <a:pt x="10442" y="4025"/>
                    </a:cubicBezTo>
                    <a:close/>
                  </a:path>
                </a:pathLst>
              </a:custGeom>
              <a:solidFill>
                <a:srgbClr val="FFB4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2186;p47">
                <a:extLst>
                  <a:ext uri="{FF2B5EF4-FFF2-40B4-BE49-F238E27FC236}">
                    <a16:creationId xmlns:a16="http://schemas.microsoft.com/office/drawing/2014/main" id="{D5EBE19D-6AA8-F15B-CAF3-28DD60902D48}"/>
                  </a:ext>
                </a:extLst>
              </p:cNvPr>
              <p:cNvSpPr/>
              <p:nvPr/>
            </p:nvSpPr>
            <p:spPr>
              <a:xfrm>
                <a:off x="4552210" y="629892"/>
                <a:ext cx="1176994" cy="854658"/>
              </a:xfrm>
              <a:custGeom>
                <a:avLst/>
                <a:gdLst/>
                <a:ahLst/>
                <a:cxnLst/>
                <a:rect l="l" t="t" r="r" b="b"/>
                <a:pathLst>
                  <a:path w="29909" h="21718" extrusionOk="0">
                    <a:moveTo>
                      <a:pt x="2893" y="1"/>
                    </a:moveTo>
                    <a:cubicBezTo>
                      <a:pt x="2381" y="1"/>
                      <a:pt x="1893" y="191"/>
                      <a:pt x="1512" y="525"/>
                    </a:cubicBezTo>
                    <a:cubicBezTo>
                      <a:pt x="643" y="1299"/>
                      <a:pt x="0" y="3049"/>
                      <a:pt x="441" y="4894"/>
                    </a:cubicBezTo>
                    <a:cubicBezTo>
                      <a:pt x="834" y="6609"/>
                      <a:pt x="2239" y="8907"/>
                      <a:pt x="6620" y="10109"/>
                    </a:cubicBezTo>
                    <a:cubicBezTo>
                      <a:pt x="7084" y="10228"/>
                      <a:pt x="7561" y="10300"/>
                      <a:pt x="8049" y="10300"/>
                    </a:cubicBezTo>
                    <a:cubicBezTo>
                      <a:pt x="8918" y="10288"/>
                      <a:pt x="9787" y="10109"/>
                      <a:pt x="10585" y="9764"/>
                    </a:cubicBezTo>
                    <a:lnTo>
                      <a:pt x="10585" y="9764"/>
                    </a:lnTo>
                    <a:cubicBezTo>
                      <a:pt x="10323" y="10419"/>
                      <a:pt x="10287" y="11157"/>
                      <a:pt x="10501" y="11847"/>
                    </a:cubicBezTo>
                    <a:cubicBezTo>
                      <a:pt x="9513" y="12157"/>
                      <a:pt x="8573" y="12621"/>
                      <a:pt x="7882" y="13300"/>
                    </a:cubicBezTo>
                    <a:cubicBezTo>
                      <a:pt x="6739" y="14455"/>
                      <a:pt x="6763" y="16550"/>
                      <a:pt x="6787" y="17170"/>
                    </a:cubicBezTo>
                    <a:cubicBezTo>
                      <a:pt x="6846" y="18122"/>
                      <a:pt x="7084" y="19420"/>
                      <a:pt x="8025" y="20158"/>
                    </a:cubicBezTo>
                    <a:cubicBezTo>
                      <a:pt x="8192" y="20301"/>
                      <a:pt x="8346" y="20432"/>
                      <a:pt x="8489" y="20551"/>
                    </a:cubicBezTo>
                    <a:cubicBezTo>
                      <a:pt x="9168" y="21122"/>
                      <a:pt x="9847" y="21718"/>
                      <a:pt x="10835" y="21718"/>
                    </a:cubicBezTo>
                    <a:cubicBezTo>
                      <a:pt x="11799" y="21718"/>
                      <a:pt x="12609" y="21158"/>
                      <a:pt x="13240" y="20051"/>
                    </a:cubicBezTo>
                    <a:cubicBezTo>
                      <a:pt x="13430" y="19706"/>
                      <a:pt x="14133" y="19360"/>
                      <a:pt x="15073" y="19360"/>
                    </a:cubicBezTo>
                    <a:cubicBezTo>
                      <a:pt x="16026" y="19360"/>
                      <a:pt x="16728" y="19706"/>
                      <a:pt x="16919" y="20051"/>
                    </a:cubicBezTo>
                    <a:cubicBezTo>
                      <a:pt x="17550" y="21158"/>
                      <a:pt x="18348" y="21718"/>
                      <a:pt x="19312" y="21718"/>
                    </a:cubicBezTo>
                    <a:cubicBezTo>
                      <a:pt x="20300" y="21718"/>
                      <a:pt x="20991" y="21122"/>
                      <a:pt x="21658" y="20563"/>
                    </a:cubicBezTo>
                    <a:cubicBezTo>
                      <a:pt x="21812" y="20432"/>
                      <a:pt x="21955" y="20301"/>
                      <a:pt x="22134" y="20158"/>
                    </a:cubicBezTo>
                    <a:cubicBezTo>
                      <a:pt x="23063" y="19420"/>
                      <a:pt x="23325" y="18122"/>
                      <a:pt x="23360" y="17170"/>
                    </a:cubicBezTo>
                    <a:cubicBezTo>
                      <a:pt x="23396" y="16550"/>
                      <a:pt x="23420" y="14443"/>
                      <a:pt x="22265" y="13300"/>
                    </a:cubicBezTo>
                    <a:cubicBezTo>
                      <a:pt x="21527" y="12562"/>
                      <a:pt x="20503" y="12086"/>
                      <a:pt x="19431" y="11776"/>
                    </a:cubicBezTo>
                    <a:cubicBezTo>
                      <a:pt x="19610" y="11109"/>
                      <a:pt x="19574" y="10407"/>
                      <a:pt x="19324" y="9764"/>
                    </a:cubicBezTo>
                    <a:lnTo>
                      <a:pt x="19324" y="9764"/>
                    </a:lnTo>
                    <a:cubicBezTo>
                      <a:pt x="20122" y="10121"/>
                      <a:pt x="20991" y="10312"/>
                      <a:pt x="21860" y="10312"/>
                    </a:cubicBezTo>
                    <a:cubicBezTo>
                      <a:pt x="22348" y="10312"/>
                      <a:pt x="22824" y="10252"/>
                      <a:pt x="23289" y="10121"/>
                    </a:cubicBezTo>
                    <a:cubicBezTo>
                      <a:pt x="27670" y="8918"/>
                      <a:pt x="29075" y="6621"/>
                      <a:pt x="29468" y="4918"/>
                    </a:cubicBezTo>
                    <a:cubicBezTo>
                      <a:pt x="29909" y="3049"/>
                      <a:pt x="29266" y="1299"/>
                      <a:pt x="28397" y="537"/>
                    </a:cubicBezTo>
                    <a:cubicBezTo>
                      <a:pt x="28016" y="191"/>
                      <a:pt x="27516" y="1"/>
                      <a:pt x="27015" y="1"/>
                    </a:cubicBezTo>
                    <a:cubicBezTo>
                      <a:pt x="26396" y="1"/>
                      <a:pt x="25920" y="263"/>
                      <a:pt x="25539" y="465"/>
                    </a:cubicBezTo>
                    <a:cubicBezTo>
                      <a:pt x="25360" y="572"/>
                      <a:pt x="25182" y="656"/>
                      <a:pt x="24979" y="715"/>
                    </a:cubicBezTo>
                    <a:cubicBezTo>
                      <a:pt x="24384" y="834"/>
                      <a:pt x="23765" y="906"/>
                      <a:pt x="23146" y="941"/>
                    </a:cubicBezTo>
                    <a:cubicBezTo>
                      <a:pt x="22372" y="1013"/>
                      <a:pt x="21634" y="1072"/>
                      <a:pt x="20943" y="1310"/>
                    </a:cubicBezTo>
                    <a:cubicBezTo>
                      <a:pt x="17740" y="2453"/>
                      <a:pt x="16978" y="4394"/>
                      <a:pt x="16907" y="5859"/>
                    </a:cubicBezTo>
                    <a:cubicBezTo>
                      <a:pt x="16359" y="5341"/>
                      <a:pt x="15657" y="5082"/>
                      <a:pt x="14954" y="5082"/>
                    </a:cubicBezTo>
                    <a:cubicBezTo>
                      <a:pt x="14252" y="5082"/>
                      <a:pt x="13549" y="5341"/>
                      <a:pt x="13002" y="5859"/>
                    </a:cubicBezTo>
                    <a:cubicBezTo>
                      <a:pt x="12930" y="4394"/>
                      <a:pt x="12168" y="2453"/>
                      <a:pt x="8966" y="1310"/>
                    </a:cubicBezTo>
                    <a:cubicBezTo>
                      <a:pt x="8275" y="1060"/>
                      <a:pt x="7537" y="1013"/>
                      <a:pt x="6763" y="941"/>
                    </a:cubicBezTo>
                    <a:cubicBezTo>
                      <a:pt x="6144" y="906"/>
                      <a:pt x="5525" y="834"/>
                      <a:pt x="4929" y="715"/>
                    </a:cubicBezTo>
                    <a:cubicBezTo>
                      <a:pt x="4727" y="656"/>
                      <a:pt x="4548" y="572"/>
                      <a:pt x="4370" y="465"/>
                    </a:cubicBezTo>
                    <a:cubicBezTo>
                      <a:pt x="3989" y="263"/>
                      <a:pt x="3513" y="1"/>
                      <a:pt x="28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2187;p47">
                <a:extLst>
                  <a:ext uri="{FF2B5EF4-FFF2-40B4-BE49-F238E27FC236}">
                    <a16:creationId xmlns:a16="http://schemas.microsoft.com/office/drawing/2014/main" id="{1DEC57EC-1F5A-A3F5-15AF-D8BCADDED19A}"/>
                  </a:ext>
                </a:extLst>
              </p:cNvPr>
              <p:cNvSpPr/>
              <p:nvPr/>
            </p:nvSpPr>
            <p:spPr>
              <a:xfrm>
                <a:off x="4878757" y="1139782"/>
                <a:ext cx="533738" cy="275271"/>
              </a:xfrm>
              <a:custGeom>
                <a:avLst/>
                <a:gdLst/>
                <a:ahLst/>
                <a:cxnLst/>
                <a:rect l="l" t="t" r="r" b="b"/>
                <a:pathLst>
                  <a:path w="13563" h="6995" extrusionOk="0">
                    <a:moveTo>
                      <a:pt x="6780" y="1"/>
                    </a:moveTo>
                    <a:cubicBezTo>
                      <a:pt x="4329" y="1"/>
                      <a:pt x="1876" y="528"/>
                      <a:pt x="822" y="1581"/>
                    </a:cubicBezTo>
                    <a:cubicBezTo>
                      <a:pt x="72" y="2331"/>
                      <a:pt x="1" y="5165"/>
                      <a:pt x="822" y="5832"/>
                    </a:cubicBezTo>
                    <a:cubicBezTo>
                      <a:pt x="1604" y="6462"/>
                      <a:pt x="2091" y="6994"/>
                      <a:pt x="2535" y="6994"/>
                    </a:cubicBezTo>
                    <a:cubicBezTo>
                      <a:pt x="2821" y="6994"/>
                      <a:pt x="3089" y="6773"/>
                      <a:pt x="3406" y="6213"/>
                    </a:cubicBezTo>
                    <a:cubicBezTo>
                      <a:pt x="4001" y="5165"/>
                      <a:pt x="5388" y="4641"/>
                      <a:pt x="6775" y="4641"/>
                    </a:cubicBezTo>
                    <a:cubicBezTo>
                      <a:pt x="8163" y="4641"/>
                      <a:pt x="9550" y="5165"/>
                      <a:pt x="10145" y="6213"/>
                    </a:cubicBezTo>
                    <a:cubicBezTo>
                      <a:pt x="10462" y="6773"/>
                      <a:pt x="10730" y="6994"/>
                      <a:pt x="11016" y="6994"/>
                    </a:cubicBezTo>
                    <a:cubicBezTo>
                      <a:pt x="11460" y="6994"/>
                      <a:pt x="11947" y="6462"/>
                      <a:pt x="12729" y="5832"/>
                    </a:cubicBezTo>
                    <a:cubicBezTo>
                      <a:pt x="13562" y="5165"/>
                      <a:pt x="13491" y="2331"/>
                      <a:pt x="12729" y="1581"/>
                    </a:cubicBezTo>
                    <a:cubicBezTo>
                      <a:pt x="11681" y="528"/>
                      <a:pt x="9231" y="1"/>
                      <a:pt x="6780"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2188;p47">
                <a:extLst>
                  <a:ext uri="{FF2B5EF4-FFF2-40B4-BE49-F238E27FC236}">
                    <a16:creationId xmlns:a16="http://schemas.microsoft.com/office/drawing/2014/main" id="{E5B4244B-0523-CF6E-20C9-C7631286703A}"/>
                  </a:ext>
                </a:extLst>
              </p:cNvPr>
              <p:cNvSpPr/>
              <p:nvPr/>
            </p:nvSpPr>
            <p:spPr>
              <a:xfrm>
                <a:off x="4583574" y="698876"/>
                <a:ext cx="419380" cy="267243"/>
              </a:xfrm>
              <a:custGeom>
                <a:avLst/>
                <a:gdLst/>
                <a:ahLst/>
                <a:cxnLst/>
                <a:rect l="l" t="t" r="r" b="b"/>
                <a:pathLst>
                  <a:path w="10657" h="6791" extrusionOk="0">
                    <a:moveTo>
                      <a:pt x="2099" y="0"/>
                    </a:moveTo>
                    <a:cubicBezTo>
                      <a:pt x="2020" y="0"/>
                      <a:pt x="1947" y="24"/>
                      <a:pt x="1882" y="81"/>
                    </a:cubicBezTo>
                    <a:cubicBezTo>
                      <a:pt x="1061" y="819"/>
                      <a:pt x="1" y="4939"/>
                      <a:pt x="6287" y="6665"/>
                    </a:cubicBezTo>
                    <a:cubicBezTo>
                      <a:pt x="6595" y="6751"/>
                      <a:pt x="6923" y="6790"/>
                      <a:pt x="7254" y="6790"/>
                    </a:cubicBezTo>
                    <a:cubicBezTo>
                      <a:pt x="8626" y="6790"/>
                      <a:pt x="10053" y="6114"/>
                      <a:pt x="10312" y="5260"/>
                    </a:cubicBezTo>
                    <a:cubicBezTo>
                      <a:pt x="10657" y="4153"/>
                      <a:pt x="10657" y="2308"/>
                      <a:pt x="7573" y="1212"/>
                    </a:cubicBezTo>
                    <a:cubicBezTo>
                      <a:pt x="6680" y="891"/>
                      <a:pt x="5299" y="1010"/>
                      <a:pt x="3763" y="677"/>
                    </a:cubicBezTo>
                    <a:cubicBezTo>
                      <a:pt x="2999" y="520"/>
                      <a:pt x="2469" y="0"/>
                      <a:pt x="2099"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2189;p47">
                <a:extLst>
                  <a:ext uri="{FF2B5EF4-FFF2-40B4-BE49-F238E27FC236}">
                    <a16:creationId xmlns:a16="http://schemas.microsoft.com/office/drawing/2014/main" id="{6C9D200E-011E-A69E-637A-C3534C94A3ED}"/>
                  </a:ext>
                </a:extLst>
              </p:cNvPr>
              <p:cNvSpPr/>
              <p:nvPr/>
            </p:nvSpPr>
            <p:spPr>
              <a:xfrm>
                <a:off x="5278421" y="699113"/>
                <a:ext cx="419380" cy="267440"/>
              </a:xfrm>
              <a:custGeom>
                <a:avLst/>
                <a:gdLst/>
                <a:ahLst/>
                <a:cxnLst/>
                <a:rect l="l" t="t" r="r" b="b"/>
                <a:pathLst>
                  <a:path w="10657" h="6796" extrusionOk="0">
                    <a:moveTo>
                      <a:pt x="8552" y="1"/>
                    </a:moveTo>
                    <a:cubicBezTo>
                      <a:pt x="8183" y="1"/>
                      <a:pt x="7654" y="517"/>
                      <a:pt x="6895" y="683"/>
                    </a:cubicBezTo>
                    <a:cubicBezTo>
                      <a:pt x="5359" y="1004"/>
                      <a:pt x="3978" y="897"/>
                      <a:pt x="3085" y="1206"/>
                    </a:cubicBezTo>
                    <a:cubicBezTo>
                      <a:pt x="1" y="2314"/>
                      <a:pt x="1" y="4159"/>
                      <a:pt x="346" y="5266"/>
                    </a:cubicBezTo>
                    <a:cubicBezTo>
                      <a:pt x="606" y="6112"/>
                      <a:pt x="2037" y="6795"/>
                      <a:pt x="3412" y="6795"/>
                    </a:cubicBezTo>
                    <a:cubicBezTo>
                      <a:pt x="3740" y="6795"/>
                      <a:pt x="4065" y="6756"/>
                      <a:pt x="4370" y="6671"/>
                    </a:cubicBezTo>
                    <a:cubicBezTo>
                      <a:pt x="10657" y="4933"/>
                      <a:pt x="9597" y="813"/>
                      <a:pt x="8776" y="87"/>
                    </a:cubicBezTo>
                    <a:cubicBezTo>
                      <a:pt x="8709" y="26"/>
                      <a:pt x="8634" y="1"/>
                      <a:pt x="855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2190;p47">
                <a:extLst>
                  <a:ext uri="{FF2B5EF4-FFF2-40B4-BE49-F238E27FC236}">
                    <a16:creationId xmlns:a16="http://schemas.microsoft.com/office/drawing/2014/main" id="{75BBA4A2-804A-F4BA-FE05-81417DD64780}"/>
                  </a:ext>
                </a:extLst>
              </p:cNvPr>
              <p:cNvSpPr/>
              <p:nvPr/>
            </p:nvSpPr>
            <p:spPr>
              <a:xfrm>
                <a:off x="4838461" y="833265"/>
                <a:ext cx="70323" cy="35142"/>
              </a:xfrm>
              <a:custGeom>
                <a:avLst/>
                <a:gdLst/>
                <a:ahLst/>
                <a:cxnLst/>
                <a:rect l="l" t="t" r="r" b="b"/>
                <a:pathLst>
                  <a:path w="1787" h="893" extrusionOk="0">
                    <a:moveTo>
                      <a:pt x="1" y="0"/>
                    </a:moveTo>
                    <a:cubicBezTo>
                      <a:pt x="1" y="500"/>
                      <a:pt x="406" y="893"/>
                      <a:pt x="894" y="893"/>
                    </a:cubicBezTo>
                    <a:cubicBezTo>
                      <a:pt x="1394" y="893"/>
                      <a:pt x="1787" y="50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2191;p47">
                <a:extLst>
                  <a:ext uri="{FF2B5EF4-FFF2-40B4-BE49-F238E27FC236}">
                    <a16:creationId xmlns:a16="http://schemas.microsoft.com/office/drawing/2014/main" id="{92C5E698-07CC-BA5E-458F-EDC80C65F741}"/>
                  </a:ext>
                </a:extLst>
              </p:cNvPr>
              <p:cNvSpPr/>
              <p:nvPr/>
            </p:nvSpPr>
            <p:spPr>
              <a:xfrm>
                <a:off x="5372159" y="833265"/>
                <a:ext cx="70323" cy="35142"/>
              </a:xfrm>
              <a:custGeom>
                <a:avLst/>
                <a:gdLst/>
                <a:ahLst/>
                <a:cxnLst/>
                <a:rect l="l" t="t" r="r" b="b"/>
                <a:pathLst>
                  <a:path w="1787" h="893" extrusionOk="0">
                    <a:moveTo>
                      <a:pt x="0" y="0"/>
                    </a:moveTo>
                    <a:cubicBezTo>
                      <a:pt x="0" y="500"/>
                      <a:pt x="405" y="893"/>
                      <a:pt x="893" y="893"/>
                    </a:cubicBezTo>
                    <a:cubicBezTo>
                      <a:pt x="1393" y="893"/>
                      <a:pt x="1786" y="50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2192;p47">
                <a:extLst>
                  <a:ext uri="{FF2B5EF4-FFF2-40B4-BE49-F238E27FC236}">
                    <a16:creationId xmlns:a16="http://schemas.microsoft.com/office/drawing/2014/main" id="{24DD7A40-65F2-567B-E1D9-F29179401EC9}"/>
                  </a:ext>
                </a:extLst>
              </p:cNvPr>
              <p:cNvSpPr/>
              <p:nvPr/>
            </p:nvSpPr>
            <p:spPr>
              <a:xfrm>
                <a:off x="5008070" y="1227302"/>
                <a:ext cx="264764" cy="67490"/>
              </a:xfrm>
              <a:custGeom>
                <a:avLst/>
                <a:gdLst/>
                <a:ahLst/>
                <a:cxnLst/>
                <a:rect l="l" t="t" r="r" b="b"/>
                <a:pathLst>
                  <a:path w="6728" h="1715" extrusionOk="0">
                    <a:moveTo>
                      <a:pt x="1025" y="0"/>
                    </a:moveTo>
                    <a:lnTo>
                      <a:pt x="1" y="1715"/>
                    </a:lnTo>
                    <a:lnTo>
                      <a:pt x="1" y="1715"/>
                    </a:lnTo>
                    <a:lnTo>
                      <a:pt x="1311" y="703"/>
                    </a:lnTo>
                    <a:lnTo>
                      <a:pt x="5430" y="703"/>
                    </a:lnTo>
                    <a:lnTo>
                      <a:pt x="6728" y="1715"/>
                    </a:lnTo>
                    <a:lnTo>
                      <a:pt x="5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2193;p47">
                <a:extLst>
                  <a:ext uri="{FF2B5EF4-FFF2-40B4-BE49-F238E27FC236}">
                    <a16:creationId xmlns:a16="http://schemas.microsoft.com/office/drawing/2014/main" id="{F446D093-EF9C-ADB6-04A7-EEBE36F978B8}"/>
                  </a:ext>
                </a:extLst>
              </p:cNvPr>
              <p:cNvSpPr/>
              <p:nvPr/>
            </p:nvSpPr>
            <p:spPr>
              <a:xfrm>
                <a:off x="5011848" y="898945"/>
                <a:ext cx="257720" cy="212661"/>
              </a:xfrm>
              <a:custGeom>
                <a:avLst/>
                <a:gdLst/>
                <a:ahLst/>
                <a:cxnLst/>
                <a:rect l="l" t="t" r="r" b="b"/>
                <a:pathLst>
                  <a:path w="6549" h="5404" extrusionOk="0">
                    <a:moveTo>
                      <a:pt x="3276" y="1"/>
                    </a:moveTo>
                    <a:cubicBezTo>
                      <a:pt x="2822" y="1"/>
                      <a:pt x="2370" y="302"/>
                      <a:pt x="2024" y="903"/>
                    </a:cubicBezTo>
                    <a:lnTo>
                      <a:pt x="703" y="3213"/>
                    </a:lnTo>
                    <a:cubicBezTo>
                      <a:pt x="0" y="4415"/>
                      <a:pt x="703" y="5403"/>
                      <a:pt x="2250" y="5403"/>
                    </a:cubicBezTo>
                    <a:lnTo>
                      <a:pt x="4310" y="5403"/>
                    </a:lnTo>
                    <a:cubicBezTo>
                      <a:pt x="5846" y="5403"/>
                      <a:pt x="6549" y="4415"/>
                      <a:pt x="5846" y="3213"/>
                    </a:cubicBezTo>
                    <a:lnTo>
                      <a:pt x="4536" y="903"/>
                    </a:lnTo>
                    <a:cubicBezTo>
                      <a:pt x="4185" y="302"/>
                      <a:pt x="3730" y="1"/>
                      <a:pt x="3276"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2194;p47">
              <a:extLst>
                <a:ext uri="{FF2B5EF4-FFF2-40B4-BE49-F238E27FC236}">
                  <a16:creationId xmlns:a16="http://schemas.microsoft.com/office/drawing/2014/main" id="{BCCB5025-7111-8FC0-0856-A1BCFF22513E}"/>
                </a:ext>
              </a:extLst>
            </p:cNvPr>
            <p:cNvSpPr/>
            <p:nvPr/>
          </p:nvSpPr>
          <p:spPr>
            <a:xfrm>
              <a:off x="6237950" y="3501350"/>
              <a:ext cx="293700" cy="29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2195;p47">
              <a:extLst>
                <a:ext uri="{FF2B5EF4-FFF2-40B4-BE49-F238E27FC236}">
                  <a16:creationId xmlns:a16="http://schemas.microsoft.com/office/drawing/2014/main" id="{C2A97098-6E9F-0B56-2409-B9A30BB0522A}"/>
                </a:ext>
              </a:extLst>
            </p:cNvPr>
            <p:cNvSpPr/>
            <p:nvPr/>
          </p:nvSpPr>
          <p:spPr>
            <a:xfrm>
              <a:off x="6075438" y="3637025"/>
              <a:ext cx="126000" cy="126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2196;p47">
              <a:extLst>
                <a:ext uri="{FF2B5EF4-FFF2-40B4-BE49-F238E27FC236}">
                  <a16:creationId xmlns:a16="http://schemas.microsoft.com/office/drawing/2014/main" id="{6526E918-FF78-4091-7D92-1C325E84D8E5}"/>
                </a:ext>
              </a:extLst>
            </p:cNvPr>
            <p:cNvSpPr/>
            <p:nvPr/>
          </p:nvSpPr>
          <p:spPr>
            <a:xfrm>
              <a:off x="6568163" y="3637025"/>
              <a:ext cx="126000" cy="126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395226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grpSp>
        <p:nvGrpSpPr>
          <p:cNvPr id="1325" name="Google Shape;1325;p29"/>
          <p:cNvGrpSpPr/>
          <p:nvPr/>
        </p:nvGrpSpPr>
        <p:grpSpPr>
          <a:xfrm>
            <a:off x="306850" y="476775"/>
            <a:ext cx="8503500" cy="686400"/>
            <a:chOff x="306850" y="476775"/>
            <a:chExt cx="8503500" cy="686400"/>
          </a:xfrm>
        </p:grpSpPr>
        <p:sp>
          <p:nvSpPr>
            <p:cNvPr id="1326" name="Google Shape;1326;p29"/>
            <p:cNvSpPr/>
            <p:nvPr/>
          </p:nvSpPr>
          <p:spPr>
            <a:xfrm>
              <a:off x="306850" y="476775"/>
              <a:ext cx="8503500" cy="68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7" name="Google Shape;1327;p29"/>
            <p:cNvCxnSpPr/>
            <p:nvPr/>
          </p:nvCxnSpPr>
          <p:spPr>
            <a:xfrm>
              <a:off x="306850" y="530759"/>
              <a:ext cx="8503500" cy="0"/>
            </a:xfrm>
            <a:prstGeom prst="straightConnector1">
              <a:avLst/>
            </a:prstGeom>
            <a:noFill/>
            <a:ln w="38100" cap="flat" cmpd="sng">
              <a:solidFill>
                <a:schemeClr val="lt1"/>
              </a:solidFill>
              <a:prstDash val="solid"/>
              <a:round/>
              <a:headEnd type="none" w="med" len="med"/>
              <a:tailEnd type="none" w="med" len="med"/>
            </a:ln>
          </p:spPr>
        </p:cxnSp>
        <p:cxnSp>
          <p:nvCxnSpPr>
            <p:cNvPr id="1328" name="Google Shape;1328;p29"/>
            <p:cNvCxnSpPr/>
            <p:nvPr/>
          </p:nvCxnSpPr>
          <p:spPr>
            <a:xfrm>
              <a:off x="306850" y="1109291"/>
              <a:ext cx="8503500" cy="0"/>
            </a:xfrm>
            <a:prstGeom prst="straightConnector1">
              <a:avLst/>
            </a:prstGeom>
            <a:noFill/>
            <a:ln w="38100" cap="flat" cmpd="sng">
              <a:solidFill>
                <a:schemeClr val="lt1"/>
              </a:solidFill>
              <a:prstDash val="solid"/>
              <a:round/>
              <a:headEnd type="none" w="med" len="med"/>
              <a:tailEnd type="none" w="med" len="med"/>
            </a:ln>
          </p:spPr>
        </p:cxnSp>
      </p:grpSp>
      <p:sp>
        <p:nvSpPr>
          <p:cNvPr id="1329" name="Google Shape;1329;p29"/>
          <p:cNvSpPr txBox="1">
            <a:spLocks noGrp="1"/>
          </p:cNvSpPr>
          <p:nvPr>
            <p:ph type="title"/>
          </p:nvPr>
        </p:nvSpPr>
        <p:spPr>
          <a:xfrm>
            <a:off x="713100" y="5336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chemeClr val="lt1"/>
                </a:solidFill>
              </a:rPr>
              <a:t>CONCLUS</a:t>
            </a:r>
            <a:r>
              <a:rPr lang="es" sz="3000" dirty="0">
                <a:solidFill>
                  <a:schemeClr val="lt1"/>
                </a:solidFill>
                <a:latin typeface="Sigmar One"/>
                <a:ea typeface="Sigmar One"/>
                <a:cs typeface="Sigmar One"/>
                <a:sym typeface="Sigmar One"/>
              </a:rPr>
              <a:t>IÓN</a:t>
            </a:r>
            <a:endParaRPr sz="3000" dirty="0">
              <a:solidFill>
                <a:schemeClr val="lt1"/>
              </a:solidFill>
              <a:latin typeface="Sigmar One"/>
              <a:ea typeface="Sigmar One"/>
              <a:cs typeface="Sigmar One"/>
              <a:sym typeface="Sigmar One"/>
            </a:endParaRPr>
          </a:p>
        </p:txBody>
      </p:sp>
      <p:sp>
        <p:nvSpPr>
          <p:cNvPr id="1332" name="Google Shape;1332;p29"/>
          <p:cNvSpPr txBox="1">
            <a:spLocks noGrp="1"/>
          </p:cNvSpPr>
          <p:nvPr>
            <p:ph type="subTitle" idx="3"/>
          </p:nvPr>
        </p:nvSpPr>
        <p:spPr>
          <a:xfrm>
            <a:off x="788020" y="1464527"/>
            <a:ext cx="7553092" cy="3010829"/>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MX" dirty="0"/>
              <a:t>Finalmente, puedo concluir que la lucha libre es mucho más que un espectáculo deportivo emocionante. Es una disciplina que ha dejado huella en nuestro corazón desde la infancia y que continúa inspirando a nuevas generaciones.</a:t>
            </a:r>
          </a:p>
          <a:p>
            <a:pPr marL="0" lvl="0" indent="0" algn="just" rtl="0">
              <a:spcBef>
                <a:spcPts val="0"/>
              </a:spcBef>
              <a:spcAft>
                <a:spcPts val="0"/>
              </a:spcAft>
              <a:buNone/>
            </a:pPr>
            <a:r>
              <a:rPr lang="es-MX" dirty="0"/>
              <a:t>Además de entretenernos, la lucha libre también despierta el interés de los más jóvenes, fomentando la práctica de este deporte como una excelente herramienta para prevenir el sobrepeso y la obesidad en México. Esta combinación de emoción, tradición y salud hace que la lucha libre sea una pasión que trasciende generaciones.</a:t>
            </a:r>
          </a:p>
        </p:txBody>
      </p:sp>
    </p:spTree>
    <p:extLst>
      <p:ext uri="{BB962C8B-B14F-4D97-AF65-F5344CB8AC3E}">
        <p14:creationId xmlns:p14="http://schemas.microsoft.com/office/powerpoint/2010/main" val="33835557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26"/>
          <p:cNvSpPr txBox="1">
            <a:spLocks noGrp="1"/>
          </p:cNvSpPr>
          <p:nvPr>
            <p:ph type="ctrTitle"/>
          </p:nvPr>
        </p:nvSpPr>
        <p:spPr>
          <a:xfrm>
            <a:off x="1452338" y="2050896"/>
            <a:ext cx="6192000" cy="1334400"/>
          </a:xfrm>
          <a:prstGeom prst="rect">
            <a:avLst/>
          </a:prstGeom>
        </p:spPr>
        <p:txBody>
          <a:bodyPr spcFirstLastPara="1" wrap="square" lIns="91425" tIns="91425" rIns="91425" bIns="91425" anchor="ctr" anchorCtr="0">
            <a:noAutofit/>
          </a:bodyPr>
          <a:lstStyle/>
          <a:p>
            <a:pPr marL="0" lvl="0" indent="0" algn="ctr" rtl="0">
              <a:lnSpc>
                <a:spcPct val="75000"/>
              </a:lnSpc>
              <a:spcBef>
                <a:spcPts val="0"/>
              </a:spcBef>
              <a:spcAft>
                <a:spcPts val="0"/>
              </a:spcAft>
              <a:buNone/>
            </a:pPr>
            <a:r>
              <a:rPr lang="es" sz="5500" dirty="0"/>
              <a:t>¡GRACIAS!</a:t>
            </a:r>
            <a:endParaRPr dirty="0"/>
          </a:p>
        </p:txBody>
      </p:sp>
      <p:sp>
        <p:nvSpPr>
          <p:cNvPr id="1257" name="Google Shape;1257;p26"/>
          <p:cNvSpPr txBox="1">
            <a:spLocks noGrp="1"/>
          </p:cNvSpPr>
          <p:nvPr>
            <p:ph type="subTitle" idx="1"/>
          </p:nvPr>
        </p:nvSpPr>
        <p:spPr>
          <a:xfrm>
            <a:off x="2175750" y="3542886"/>
            <a:ext cx="4792500" cy="4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solidFill>
                  <a:schemeClr val="lt1"/>
                </a:solidFill>
              </a:rPr>
              <a:t>Kevin Osvaldo Panes Landa </a:t>
            </a:r>
            <a:endParaRPr dirty="0">
              <a:solidFill>
                <a:schemeClr val="lt1"/>
              </a:solidFill>
            </a:endParaRPr>
          </a:p>
        </p:txBody>
      </p:sp>
      <p:grpSp>
        <p:nvGrpSpPr>
          <p:cNvPr id="1258" name="Google Shape;1258;p26"/>
          <p:cNvGrpSpPr/>
          <p:nvPr/>
        </p:nvGrpSpPr>
        <p:grpSpPr>
          <a:xfrm>
            <a:off x="7451095" y="747235"/>
            <a:ext cx="3384204" cy="3648945"/>
            <a:chOff x="4476299" y="117797"/>
            <a:chExt cx="1327399" cy="1431408"/>
          </a:xfrm>
        </p:grpSpPr>
        <p:sp>
          <p:nvSpPr>
            <p:cNvPr id="1259" name="Google Shape;1259;p26"/>
            <p:cNvSpPr/>
            <p:nvPr/>
          </p:nvSpPr>
          <p:spPr>
            <a:xfrm>
              <a:off x="4476299" y="117797"/>
              <a:ext cx="1327399" cy="1431408"/>
            </a:xfrm>
            <a:custGeom>
              <a:avLst/>
              <a:gdLst/>
              <a:ahLst/>
              <a:cxnLst/>
              <a:rect l="l" t="t" r="r" b="b"/>
              <a:pathLst>
                <a:path w="33731" h="36374"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72"/>
                    <a:pt x="3239" y="25420"/>
                    <a:pt x="3394" y="25480"/>
                  </a:cubicBezTo>
                  <a:cubicBezTo>
                    <a:pt x="4953" y="29409"/>
                    <a:pt x="7370" y="32469"/>
                    <a:pt x="10240" y="34338"/>
                  </a:cubicBezTo>
                  <a:cubicBezTo>
                    <a:pt x="12276" y="35647"/>
                    <a:pt x="14538" y="36374"/>
                    <a:pt x="16883" y="36374"/>
                  </a:cubicBezTo>
                  <a:cubicBezTo>
                    <a:pt x="19241" y="36374"/>
                    <a:pt x="21503" y="35647"/>
                    <a:pt x="23539" y="34326"/>
                  </a:cubicBezTo>
                  <a:cubicBezTo>
                    <a:pt x="26408" y="32469"/>
                    <a:pt x="28825" y="29373"/>
                    <a:pt x="30385" y="25432"/>
                  </a:cubicBezTo>
                  <a:cubicBezTo>
                    <a:pt x="32100" y="24896"/>
                    <a:pt x="33731" y="20753"/>
                    <a:pt x="33552" y="18967"/>
                  </a:cubicBezTo>
                  <a:cubicBezTo>
                    <a:pt x="33421" y="17524"/>
                    <a:pt x="32397" y="15670"/>
                    <a:pt x="32230" y="15670"/>
                  </a:cubicBezTo>
                  <a:cubicBezTo>
                    <a:pt x="32215" y="15670"/>
                    <a:pt x="32207" y="15685"/>
                    <a:pt x="32207" y="15716"/>
                  </a:cubicBezTo>
                  <a:cubicBezTo>
                    <a:pt x="32207" y="2048"/>
                    <a:pt x="22598" y="0"/>
                    <a:pt x="16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6"/>
            <p:cNvSpPr/>
            <p:nvPr/>
          </p:nvSpPr>
          <p:spPr>
            <a:xfrm>
              <a:off x="4476299" y="117797"/>
              <a:ext cx="1327399" cy="1430936"/>
            </a:xfrm>
            <a:custGeom>
              <a:avLst/>
              <a:gdLst/>
              <a:ahLst/>
              <a:cxnLst/>
              <a:rect l="l" t="t" r="r" b="b"/>
              <a:pathLst>
                <a:path w="33731" h="36362"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60"/>
                    <a:pt x="3239" y="25420"/>
                    <a:pt x="3394" y="25468"/>
                  </a:cubicBezTo>
                  <a:cubicBezTo>
                    <a:pt x="4953" y="29409"/>
                    <a:pt x="7370" y="32469"/>
                    <a:pt x="10240" y="34326"/>
                  </a:cubicBezTo>
                  <a:cubicBezTo>
                    <a:pt x="12276" y="35647"/>
                    <a:pt x="14538" y="36362"/>
                    <a:pt x="16883" y="36362"/>
                  </a:cubicBezTo>
                  <a:cubicBezTo>
                    <a:pt x="19241" y="36362"/>
                    <a:pt x="21503" y="35647"/>
                    <a:pt x="23539" y="34326"/>
                  </a:cubicBezTo>
                  <a:cubicBezTo>
                    <a:pt x="26408" y="32457"/>
                    <a:pt x="28825" y="29373"/>
                    <a:pt x="30385" y="25432"/>
                  </a:cubicBezTo>
                  <a:cubicBezTo>
                    <a:pt x="32100" y="24884"/>
                    <a:pt x="33731" y="20753"/>
                    <a:pt x="33552" y="18955"/>
                  </a:cubicBezTo>
                  <a:cubicBezTo>
                    <a:pt x="33410" y="17513"/>
                    <a:pt x="32396" y="15670"/>
                    <a:pt x="32230" y="15670"/>
                  </a:cubicBezTo>
                  <a:cubicBezTo>
                    <a:pt x="32215" y="15670"/>
                    <a:pt x="32207" y="15685"/>
                    <a:pt x="32207" y="15716"/>
                  </a:cubicBezTo>
                  <a:cubicBezTo>
                    <a:pt x="32207" y="2048"/>
                    <a:pt x="22598" y="0"/>
                    <a:pt x="16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6"/>
            <p:cNvSpPr/>
            <p:nvPr/>
          </p:nvSpPr>
          <p:spPr>
            <a:xfrm>
              <a:off x="4652008" y="144006"/>
              <a:ext cx="1033161" cy="1079124"/>
            </a:xfrm>
            <a:custGeom>
              <a:avLst/>
              <a:gdLst/>
              <a:ahLst/>
              <a:cxnLst/>
              <a:rect l="l" t="t" r="r" b="b"/>
              <a:pathLst>
                <a:path w="26254" h="27422" extrusionOk="0">
                  <a:moveTo>
                    <a:pt x="12145" y="1"/>
                  </a:moveTo>
                  <a:lnTo>
                    <a:pt x="12145" y="1"/>
                  </a:lnTo>
                  <a:cubicBezTo>
                    <a:pt x="12145" y="1"/>
                    <a:pt x="14931" y="3680"/>
                    <a:pt x="12347" y="5347"/>
                  </a:cubicBezTo>
                  <a:cubicBezTo>
                    <a:pt x="11837" y="5678"/>
                    <a:pt x="11332" y="5838"/>
                    <a:pt x="10911" y="5838"/>
                  </a:cubicBezTo>
                  <a:cubicBezTo>
                    <a:pt x="10046" y="5838"/>
                    <a:pt x="9540" y="5160"/>
                    <a:pt x="10085" y="3894"/>
                  </a:cubicBezTo>
                  <a:lnTo>
                    <a:pt x="10085" y="3894"/>
                  </a:lnTo>
                  <a:cubicBezTo>
                    <a:pt x="10085" y="3894"/>
                    <a:pt x="7418" y="4752"/>
                    <a:pt x="9525" y="7454"/>
                  </a:cubicBezTo>
                  <a:cubicBezTo>
                    <a:pt x="11192" y="9193"/>
                    <a:pt x="10192" y="10336"/>
                    <a:pt x="9192" y="10419"/>
                  </a:cubicBezTo>
                  <a:cubicBezTo>
                    <a:pt x="9107" y="10425"/>
                    <a:pt x="9028" y="10429"/>
                    <a:pt x="8954" y="10429"/>
                  </a:cubicBezTo>
                  <a:cubicBezTo>
                    <a:pt x="8085" y="10429"/>
                    <a:pt x="7951" y="9981"/>
                    <a:pt x="7918" y="9169"/>
                  </a:cubicBezTo>
                  <a:cubicBezTo>
                    <a:pt x="7846" y="6907"/>
                    <a:pt x="5453" y="6907"/>
                    <a:pt x="5453" y="6907"/>
                  </a:cubicBezTo>
                  <a:lnTo>
                    <a:pt x="5453" y="6907"/>
                  </a:lnTo>
                  <a:cubicBezTo>
                    <a:pt x="6049" y="7192"/>
                    <a:pt x="7537" y="8681"/>
                    <a:pt x="5453" y="10395"/>
                  </a:cubicBezTo>
                  <a:cubicBezTo>
                    <a:pt x="4286" y="11371"/>
                    <a:pt x="4894" y="13086"/>
                    <a:pt x="5453" y="13896"/>
                  </a:cubicBezTo>
                  <a:cubicBezTo>
                    <a:pt x="6572" y="15491"/>
                    <a:pt x="5977" y="16217"/>
                    <a:pt x="4858" y="16289"/>
                  </a:cubicBezTo>
                  <a:cubicBezTo>
                    <a:pt x="4828" y="16290"/>
                    <a:pt x="4798" y="16291"/>
                    <a:pt x="4768" y="16291"/>
                  </a:cubicBezTo>
                  <a:cubicBezTo>
                    <a:pt x="4123" y="16291"/>
                    <a:pt x="3524" y="15928"/>
                    <a:pt x="3251" y="15336"/>
                  </a:cubicBezTo>
                  <a:cubicBezTo>
                    <a:pt x="4096" y="10336"/>
                    <a:pt x="1" y="9621"/>
                    <a:pt x="0" y="9621"/>
                  </a:cubicBezTo>
                  <a:lnTo>
                    <a:pt x="0" y="9621"/>
                  </a:lnTo>
                  <a:cubicBezTo>
                    <a:pt x="893" y="10050"/>
                    <a:pt x="2751" y="11479"/>
                    <a:pt x="1691" y="14288"/>
                  </a:cubicBezTo>
                  <a:cubicBezTo>
                    <a:pt x="977" y="16193"/>
                    <a:pt x="465" y="18170"/>
                    <a:pt x="131" y="20170"/>
                  </a:cubicBezTo>
                  <a:lnTo>
                    <a:pt x="2834" y="27290"/>
                  </a:lnTo>
                  <a:cubicBezTo>
                    <a:pt x="5072" y="24933"/>
                    <a:pt x="8454" y="19182"/>
                    <a:pt x="10287" y="18468"/>
                  </a:cubicBezTo>
                  <a:cubicBezTo>
                    <a:pt x="10906" y="18223"/>
                    <a:pt x="11725" y="18101"/>
                    <a:pt x="12543" y="18101"/>
                  </a:cubicBezTo>
                  <a:cubicBezTo>
                    <a:pt x="13362" y="18101"/>
                    <a:pt x="14181" y="18223"/>
                    <a:pt x="14800" y="18468"/>
                  </a:cubicBezTo>
                  <a:cubicBezTo>
                    <a:pt x="16669" y="19194"/>
                    <a:pt x="20122" y="24992"/>
                    <a:pt x="22360" y="27421"/>
                  </a:cubicBezTo>
                  <a:lnTo>
                    <a:pt x="24694" y="20170"/>
                  </a:lnTo>
                  <a:cubicBezTo>
                    <a:pt x="24694" y="20170"/>
                    <a:pt x="26253" y="18920"/>
                    <a:pt x="23896" y="15562"/>
                  </a:cubicBezTo>
                  <a:cubicBezTo>
                    <a:pt x="21396" y="11979"/>
                    <a:pt x="23860" y="10109"/>
                    <a:pt x="24872" y="9621"/>
                  </a:cubicBezTo>
                  <a:lnTo>
                    <a:pt x="24872" y="9621"/>
                  </a:lnTo>
                  <a:cubicBezTo>
                    <a:pt x="24872" y="9621"/>
                    <a:pt x="20634" y="10348"/>
                    <a:pt x="21658" y="15562"/>
                  </a:cubicBezTo>
                  <a:cubicBezTo>
                    <a:pt x="21943" y="17027"/>
                    <a:pt x="20884" y="17777"/>
                    <a:pt x="19884" y="17848"/>
                  </a:cubicBezTo>
                  <a:cubicBezTo>
                    <a:pt x="19835" y="17852"/>
                    <a:pt x="19787" y="17854"/>
                    <a:pt x="19739" y="17854"/>
                  </a:cubicBezTo>
                  <a:cubicBezTo>
                    <a:pt x="18551" y="17854"/>
                    <a:pt x="17713" y="16720"/>
                    <a:pt x="19098" y="14717"/>
                  </a:cubicBezTo>
                  <a:cubicBezTo>
                    <a:pt x="19824" y="13669"/>
                    <a:pt x="20634" y="11431"/>
                    <a:pt x="19098" y="10157"/>
                  </a:cubicBezTo>
                  <a:cubicBezTo>
                    <a:pt x="16395" y="7919"/>
                    <a:pt x="18324" y="5978"/>
                    <a:pt x="19098" y="5609"/>
                  </a:cubicBezTo>
                  <a:lnTo>
                    <a:pt x="19098" y="5609"/>
                  </a:lnTo>
                  <a:cubicBezTo>
                    <a:pt x="19097" y="5609"/>
                    <a:pt x="15490" y="6157"/>
                    <a:pt x="16276" y="10157"/>
                  </a:cubicBezTo>
                  <a:cubicBezTo>
                    <a:pt x="16502" y="11288"/>
                    <a:pt x="16407" y="11943"/>
                    <a:pt x="15002" y="11943"/>
                  </a:cubicBezTo>
                  <a:cubicBezTo>
                    <a:pt x="14999" y="11943"/>
                    <a:pt x="14995" y="11943"/>
                    <a:pt x="14992" y="11943"/>
                  </a:cubicBezTo>
                  <a:cubicBezTo>
                    <a:pt x="13519" y="11943"/>
                    <a:pt x="11985" y="9291"/>
                    <a:pt x="15002" y="5609"/>
                  </a:cubicBezTo>
                  <a:cubicBezTo>
                    <a:pt x="17383" y="2692"/>
                    <a:pt x="12145" y="1"/>
                    <a:pt x="12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6"/>
            <p:cNvSpPr/>
            <p:nvPr/>
          </p:nvSpPr>
          <p:spPr>
            <a:xfrm>
              <a:off x="4771483" y="317866"/>
              <a:ext cx="48758" cy="138245"/>
            </a:xfrm>
            <a:custGeom>
              <a:avLst/>
              <a:gdLst/>
              <a:ahLst/>
              <a:cxnLst/>
              <a:rect l="l" t="t" r="r" b="b"/>
              <a:pathLst>
                <a:path w="1239" h="3513" extrusionOk="0">
                  <a:moveTo>
                    <a:pt x="322" y="0"/>
                  </a:moveTo>
                  <a:cubicBezTo>
                    <a:pt x="500" y="310"/>
                    <a:pt x="608" y="655"/>
                    <a:pt x="619" y="1012"/>
                  </a:cubicBezTo>
                  <a:cubicBezTo>
                    <a:pt x="608" y="1369"/>
                    <a:pt x="453" y="1703"/>
                    <a:pt x="179" y="1941"/>
                  </a:cubicBezTo>
                  <a:cubicBezTo>
                    <a:pt x="36" y="2155"/>
                    <a:pt x="0" y="2429"/>
                    <a:pt x="96" y="2679"/>
                  </a:cubicBezTo>
                  <a:cubicBezTo>
                    <a:pt x="215" y="3012"/>
                    <a:pt x="560" y="3298"/>
                    <a:pt x="917" y="3513"/>
                  </a:cubicBezTo>
                  <a:cubicBezTo>
                    <a:pt x="727" y="3203"/>
                    <a:pt x="631" y="2858"/>
                    <a:pt x="619" y="2500"/>
                  </a:cubicBezTo>
                  <a:cubicBezTo>
                    <a:pt x="631" y="2143"/>
                    <a:pt x="786" y="1810"/>
                    <a:pt x="1060" y="1572"/>
                  </a:cubicBezTo>
                  <a:cubicBezTo>
                    <a:pt x="1203" y="1357"/>
                    <a:pt x="1239" y="1084"/>
                    <a:pt x="1143" y="834"/>
                  </a:cubicBezTo>
                  <a:cubicBezTo>
                    <a:pt x="1024" y="500"/>
                    <a:pt x="679" y="214"/>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6"/>
            <p:cNvSpPr/>
            <p:nvPr/>
          </p:nvSpPr>
          <p:spPr>
            <a:xfrm>
              <a:off x="5460702" y="317866"/>
              <a:ext cx="48758" cy="138245"/>
            </a:xfrm>
            <a:custGeom>
              <a:avLst/>
              <a:gdLst/>
              <a:ahLst/>
              <a:cxnLst/>
              <a:rect l="l" t="t" r="r" b="b"/>
              <a:pathLst>
                <a:path w="1239" h="3513" extrusionOk="0">
                  <a:moveTo>
                    <a:pt x="917" y="0"/>
                  </a:moveTo>
                  <a:lnTo>
                    <a:pt x="917" y="0"/>
                  </a:lnTo>
                  <a:cubicBezTo>
                    <a:pt x="560" y="214"/>
                    <a:pt x="215" y="500"/>
                    <a:pt x="96" y="834"/>
                  </a:cubicBezTo>
                  <a:cubicBezTo>
                    <a:pt x="0" y="1084"/>
                    <a:pt x="36" y="1357"/>
                    <a:pt x="179" y="1572"/>
                  </a:cubicBezTo>
                  <a:cubicBezTo>
                    <a:pt x="453" y="1810"/>
                    <a:pt x="608" y="2143"/>
                    <a:pt x="620" y="2500"/>
                  </a:cubicBezTo>
                  <a:cubicBezTo>
                    <a:pt x="608" y="2858"/>
                    <a:pt x="512" y="3203"/>
                    <a:pt x="322" y="3513"/>
                  </a:cubicBezTo>
                  <a:cubicBezTo>
                    <a:pt x="679" y="3298"/>
                    <a:pt x="1024" y="3012"/>
                    <a:pt x="1143" y="2679"/>
                  </a:cubicBezTo>
                  <a:cubicBezTo>
                    <a:pt x="1239" y="2429"/>
                    <a:pt x="1203" y="2155"/>
                    <a:pt x="1060" y="1941"/>
                  </a:cubicBezTo>
                  <a:cubicBezTo>
                    <a:pt x="786" y="1703"/>
                    <a:pt x="631" y="1369"/>
                    <a:pt x="620" y="1012"/>
                  </a:cubicBezTo>
                  <a:cubicBezTo>
                    <a:pt x="631" y="655"/>
                    <a:pt x="739" y="310"/>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6"/>
            <p:cNvSpPr/>
            <p:nvPr/>
          </p:nvSpPr>
          <p:spPr>
            <a:xfrm>
              <a:off x="4697933" y="395154"/>
              <a:ext cx="875239" cy="586195"/>
            </a:xfrm>
            <a:custGeom>
              <a:avLst/>
              <a:gdLst/>
              <a:ahLst/>
              <a:cxnLst/>
              <a:rect l="l" t="t" r="r" b="b"/>
              <a:pathLst>
                <a:path w="22241" h="14896" extrusionOk="0">
                  <a:moveTo>
                    <a:pt x="11430" y="1"/>
                  </a:moveTo>
                  <a:lnTo>
                    <a:pt x="11430" y="1"/>
                  </a:lnTo>
                  <a:cubicBezTo>
                    <a:pt x="10890" y="181"/>
                    <a:pt x="10319" y="276"/>
                    <a:pt x="9746" y="276"/>
                  </a:cubicBezTo>
                  <a:cubicBezTo>
                    <a:pt x="9712" y="276"/>
                    <a:pt x="9678" y="275"/>
                    <a:pt x="9644" y="275"/>
                  </a:cubicBezTo>
                  <a:lnTo>
                    <a:pt x="9644" y="275"/>
                  </a:lnTo>
                  <a:cubicBezTo>
                    <a:pt x="9739" y="441"/>
                    <a:pt x="9846" y="608"/>
                    <a:pt x="9966" y="763"/>
                  </a:cubicBezTo>
                  <a:cubicBezTo>
                    <a:pt x="10227" y="1025"/>
                    <a:pt x="10442" y="1310"/>
                    <a:pt x="10632" y="1632"/>
                  </a:cubicBezTo>
                  <a:cubicBezTo>
                    <a:pt x="10835" y="1060"/>
                    <a:pt x="11097" y="513"/>
                    <a:pt x="11430" y="1"/>
                  </a:cubicBezTo>
                  <a:close/>
                  <a:moveTo>
                    <a:pt x="10442" y="4025"/>
                  </a:moveTo>
                  <a:lnTo>
                    <a:pt x="10382" y="4085"/>
                  </a:lnTo>
                  <a:cubicBezTo>
                    <a:pt x="9906" y="4513"/>
                    <a:pt x="9168" y="4775"/>
                    <a:pt x="8311" y="4847"/>
                  </a:cubicBezTo>
                  <a:cubicBezTo>
                    <a:pt x="8132" y="4858"/>
                    <a:pt x="7953" y="4870"/>
                    <a:pt x="7787" y="4870"/>
                  </a:cubicBezTo>
                  <a:cubicBezTo>
                    <a:pt x="6822" y="4870"/>
                    <a:pt x="6203" y="4692"/>
                    <a:pt x="5798" y="4430"/>
                  </a:cubicBezTo>
                  <a:lnTo>
                    <a:pt x="5798" y="4430"/>
                  </a:lnTo>
                  <a:cubicBezTo>
                    <a:pt x="5001" y="5073"/>
                    <a:pt x="5417" y="6502"/>
                    <a:pt x="5941" y="7252"/>
                  </a:cubicBezTo>
                  <a:cubicBezTo>
                    <a:pt x="6810" y="8502"/>
                    <a:pt x="6846" y="9454"/>
                    <a:pt x="6036" y="10073"/>
                  </a:cubicBezTo>
                  <a:cubicBezTo>
                    <a:pt x="5572" y="10431"/>
                    <a:pt x="4822" y="10669"/>
                    <a:pt x="3941" y="10728"/>
                  </a:cubicBezTo>
                  <a:cubicBezTo>
                    <a:pt x="3811" y="10740"/>
                    <a:pt x="3680" y="10745"/>
                    <a:pt x="3550" y="10745"/>
                  </a:cubicBezTo>
                  <a:cubicBezTo>
                    <a:pt x="2857" y="10745"/>
                    <a:pt x="2167" y="10586"/>
                    <a:pt x="1536" y="10276"/>
                  </a:cubicBezTo>
                  <a:cubicBezTo>
                    <a:pt x="1369" y="10192"/>
                    <a:pt x="1214" y="10097"/>
                    <a:pt x="1060" y="9978"/>
                  </a:cubicBezTo>
                  <a:lnTo>
                    <a:pt x="1060" y="9978"/>
                  </a:lnTo>
                  <a:cubicBezTo>
                    <a:pt x="0" y="13086"/>
                    <a:pt x="1774" y="14693"/>
                    <a:pt x="1798" y="14705"/>
                  </a:cubicBezTo>
                  <a:lnTo>
                    <a:pt x="1869" y="14776"/>
                  </a:lnTo>
                  <a:cubicBezTo>
                    <a:pt x="4036" y="13145"/>
                    <a:pt x="6525" y="13443"/>
                    <a:pt x="8013" y="12859"/>
                  </a:cubicBezTo>
                  <a:cubicBezTo>
                    <a:pt x="8930" y="12502"/>
                    <a:pt x="10120" y="12300"/>
                    <a:pt x="11370" y="12300"/>
                  </a:cubicBezTo>
                  <a:cubicBezTo>
                    <a:pt x="12633" y="12300"/>
                    <a:pt x="13823" y="12490"/>
                    <a:pt x="14740" y="12848"/>
                  </a:cubicBezTo>
                  <a:cubicBezTo>
                    <a:pt x="16276" y="13443"/>
                    <a:pt x="18848" y="13193"/>
                    <a:pt x="21038" y="14895"/>
                  </a:cubicBezTo>
                  <a:lnTo>
                    <a:pt x="21134" y="14788"/>
                  </a:lnTo>
                  <a:cubicBezTo>
                    <a:pt x="21979" y="13705"/>
                    <a:pt x="22241" y="12288"/>
                    <a:pt x="21848" y="10978"/>
                  </a:cubicBezTo>
                  <a:lnTo>
                    <a:pt x="21848" y="10978"/>
                  </a:lnTo>
                  <a:cubicBezTo>
                    <a:pt x="21265" y="11764"/>
                    <a:pt x="20157" y="12193"/>
                    <a:pt x="18990" y="12288"/>
                  </a:cubicBezTo>
                  <a:cubicBezTo>
                    <a:pt x="18860" y="12297"/>
                    <a:pt x="18730" y="12301"/>
                    <a:pt x="18602" y="12301"/>
                  </a:cubicBezTo>
                  <a:cubicBezTo>
                    <a:pt x="17720" y="12301"/>
                    <a:pt x="16896" y="12092"/>
                    <a:pt x="16335" y="11728"/>
                  </a:cubicBezTo>
                  <a:cubicBezTo>
                    <a:pt x="15204" y="10990"/>
                    <a:pt x="15180" y="9657"/>
                    <a:pt x="16276" y="8073"/>
                  </a:cubicBezTo>
                  <a:cubicBezTo>
                    <a:pt x="16871" y="7228"/>
                    <a:pt x="17324" y="5847"/>
                    <a:pt x="16907" y="4847"/>
                  </a:cubicBezTo>
                  <a:lnTo>
                    <a:pt x="16907" y="4847"/>
                  </a:lnTo>
                  <a:cubicBezTo>
                    <a:pt x="16847" y="5275"/>
                    <a:pt x="16609" y="5656"/>
                    <a:pt x="16050" y="5942"/>
                  </a:cubicBezTo>
                  <a:cubicBezTo>
                    <a:pt x="15669" y="6144"/>
                    <a:pt x="14990" y="6382"/>
                    <a:pt x="13859" y="6394"/>
                  </a:cubicBezTo>
                  <a:cubicBezTo>
                    <a:pt x="13323" y="6394"/>
                    <a:pt x="12383" y="6311"/>
                    <a:pt x="11597" y="5775"/>
                  </a:cubicBezTo>
                  <a:cubicBezTo>
                    <a:pt x="11001" y="5359"/>
                    <a:pt x="10597" y="4739"/>
                    <a:pt x="10442" y="40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6"/>
            <p:cNvSpPr/>
            <p:nvPr/>
          </p:nvSpPr>
          <p:spPr>
            <a:xfrm>
              <a:off x="4552210" y="629892"/>
              <a:ext cx="1176994" cy="854658"/>
            </a:xfrm>
            <a:custGeom>
              <a:avLst/>
              <a:gdLst/>
              <a:ahLst/>
              <a:cxnLst/>
              <a:rect l="l" t="t" r="r" b="b"/>
              <a:pathLst>
                <a:path w="29909" h="21718" extrusionOk="0">
                  <a:moveTo>
                    <a:pt x="2893" y="1"/>
                  </a:moveTo>
                  <a:cubicBezTo>
                    <a:pt x="2381" y="1"/>
                    <a:pt x="1893" y="191"/>
                    <a:pt x="1512" y="525"/>
                  </a:cubicBezTo>
                  <a:cubicBezTo>
                    <a:pt x="643" y="1299"/>
                    <a:pt x="0" y="3049"/>
                    <a:pt x="441" y="4894"/>
                  </a:cubicBezTo>
                  <a:cubicBezTo>
                    <a:pt x="834" y="6609"/>
                    <a:pt x="2239" y="8907"/>
                    <a:pt x="6620" y="10109"/>
                  </a:cubicBezTo>
                  <a:cubicBezTo>
                    <a:pt x="7084" y="10228"/>
                    <a:pt x="7561" y="10300"/>
                    <a:pt x="8049" y="10300"/>
                  </a:cubicBezTo>
                  <a:cubicBezTo>
                    <a:pt x="8918" y="10288"/>
                    <a:pt x="9787" y="10109"/>
                    <a:pt x="10585" y="9764"/>
                  </a:cubicBezTo>
                  <a:lnTo>
                    <a:pt x="10585" y="9764"/>
                  </a:lnTo>
                  <a:cubicBezTo>
                    <a:pt x="10323" y="10419"/>
                    <a:pt x="10287" y="11157"/>
                    <a:pt x="10501" y="11847"/>
                  </a:cubicBezTo>
                  <a:cubicBezTo>
                    <a:pt x="9513" y="12157"/>
                    <a:pt x="8573" y="12621"/>
                    <a:pt x="7882" y="13300"/>
                  </a:cubicBezTo>
                  <a:cubicBezTo>
                    <a:pt x="6739" y="14455"/>
                    <a:pt x="6763" y="16550"/>
                    <a:pt x="6787" y="17170"/>
                  </a:cubicBezTo>
                  <a:cubicBezTo>
                    <a:pt x="6846" y="18122"/>
                    <a:pt x="7084" y="19420"/>
                    <a:pt x="8025" y="20158"/>
                  </a:cubicBezTo>
                  <a:cubicBezTo>
                    <a:pt x="8192" y="20301"/>
                    <a:pt x="8346" y="20432"/>
                    <a:pt x="8489" y="20551"/>
                  </a:cubicBezTo>
                  <a:cubicBezTo>
                    <a:pt x="9168" y="21122"/>
                    <a:pt x="9847" y="21718"/>
                    <a:pt x="10835" y="21718"/>
                  </a:cubicBezTo>
                  <a:cubicBezTo>
                    <a:pt x="11799" y="21718"/>
                    <a:pt x="12609" y="21158"/>
                    <a:pt x="13240" y="20051"/>
                  </a:cubicBezTo>
                  <a:cubicBezTo>
                    <a:pt x="13430" y="19706"/>
                    <a:pt x="14133" y="19360"/>
                    <a:pt x="15073" y="19360"/>
                  </a:cubicBezTo>
                  <a:cubicBezTo>
                    <a:pt x="16026" y="19360"/>
                    <a:pt x="16728" y="19706"/>
                    <a:pt x="16919" y="20051"/>
                  </a:cubicBezTo>
                  <a:cubicBezTo>
                    <a:pt x="17550" y="21158"/>
                    <a:pt x="18348" y="21718"/>
                    <a:pt x="19312" y="21718"/>
                  </a:cubicBezTo>
                  <a:cubicBezTo>
                    <a:pt x="20300" y="21718"/>
                    <a:pt x="20991" y="21122"/>
                    <a:pt x="21658" y="20563"/>
                  </a:cubicBezTo>
                  <a:cubicBezTo>
                    <a:pt x="21812" y="20432"/>
                    <a:pt x="21955" y="20301"/>
                    <a:pt x="22134" y="20158"/>
                  </a:cubicBezTo>
                  <a:cubicBezTo>
                    <a:pt x="23063" y="19420"/>
                    <a:pt x="23325" y="18122"/>
                    <a:pt x="23360" y="17170"/>
                  </a:cubicBezTo>
                  <a:cubicBezTo>
                    <a:pt x="23396" y="16550"/>
                    <a:pt x="23420" y="14443"/>
                    <a:pt x="22265" y="13300"/>
                  </a:cubicBezTo>
                  <a:cubicBezTo>
                    <a:pt x="21527" y="12562"/>
                    <a:pt x="20503" y="12086"/>
                    <a:pt x="19431" y="11776"/>
                  </a:cubicBezTo>
                  <a:cubicBezTo>
                    <a:pt x="19610" y="11109"/>
                    <a:pt x="19574" y="10407"/>
                    <a:pt x="19324" y="9764"/>
                  </a:cubicBezTo>
                  <a:lnTo>
                    <a:pt x="19324" y="9764"/>
                  </a:lnTo>
                  <a:cubicBezTo>
                    <a:pt x="20122" y="10121"/>
                    <a:pt x="20991" y="10312"/>
                    <a:pt x="21860" y="10312"/>
                  </a:cubicBezTo>
                  <a:cubicBezTo>
                    <a:pt x="22348" y="10312"/>
                    <a:pt x="22824" y="10252"/>
                    <a:pt x="23289" y="10121"/>
                  </a:cubicBezTo>
                  <a:cubicBezTo>
                    <a:pt x="27670" y="8918"/>
                    <a:pt x="29075" y="6621"/>
                    <a:pt x="29468" y="4918"/>
                  </a:cubicBezTo>
                  <a:cubicBezTo>
                    <a:pt x="29909" y="3049"/>
                    <a:pt x="29266" y="1299"/>
                    <a:pt x="28397" y="537"/>
                  </a:cubicBezTo>
                  <a:cubicBezTo>
                    <a:pt x="28016" y="191"/>
                    <a:pt x="27516" y="1"/>
                    <a:pt x="27015" y="1"/>
                  </a:cubicBezTo>
                  <a:cubicBezTo>
                    <a:pt x="26396" y="1"/>
                    <a:pt x="25920" y="263"/>
                    <a:pt x="25539" y="465"/>
                  </a:cubicBezTo>
                  <a:cubicBezTo>
                    <a:pt x="25360" y="572"/>
                    <a:pt x="25182" y="656"/>
                    <a:pt x="24979" y="715"/>
                  </a:cubicBezTo>
                  <a:cubicBezTo>
                    <a:pt x="24384" y="834"/>
                    <a:pt x="23765" y="906"/>
                    <a:pt x="23146" y="941"/>
                  </a:cubicBezTo>
                  <a:cubicBezTo>
                    <a:pt x="22372" y="1013"/>
                    <a:pt x="21634" y="1072"/>
                    <a:pt x="20943" y="1310"/>
                  </a:cubicBezTo>
                  <a:cubicBezTo>
                    <a:pt x="17740" y="2453"/>
                    <a:pt x="16978" y="4394"/>
                    <a:pt x="16907" y="5859"/>
                  </a:cubicBezTo>
                  <a:cubicBezTo>
                    <a:pt x="16359" y="5341"/>
                    <a:pt x="15657" y="5082"/>
                    <a:pt x="14954" y="5082"/>
                  </a:cubicBezTo>
                  <a:cubicBezTo>
                    <a:pt x="14252" y="5082"/>
                    <a:pt x="13549" y="5341"/>
                    <a:pt x="13002" y="5859"/>
                  </a:cubicBezTo>
                  <a:cubicBezTo>
                    <a:pt x="12930" y="4394"/>
                    <a:pt x="12168" y="2453"/>
                    <a:pt x="8966" y="1310"/>
                  </a:cubicBezTo>
                  <a:cubicBezTo>
                    <a:pt x="8275" y="1060"/>
                    <a:pt x="7537" y="1013"/>
                    <a:pt x="6763" y="941"/>
                  </a:cubicBezTo>
                  <a:cubicBezTo>
                    <a:pt x="6144" y="906"/>
                    <a:pt x="5525" y="834"/>
                    <a:pt x="4929" y="715"/>
                  </a:cubicBezTo>
                  <a:cubicBezTo>
                    <a:pt x="4727" y="656"/>
                    <a:pt x="4548" y="572"/>
                    <a:pt x="4370" y="465"/>
                  </a:cubicBezTo>
                  <a:cubicBezTo>
                    <a:pt x="3989" y="263"/>
                    <a:pt x="3513" y="1"/>
                    <a:pt x="28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6"/>
            <p:cNvSpPr/>
            <p:nvPr/>
          </p:nvSpPr>
          <p:spPr>
            <a:xfrm>
              <a:off x="4583574" y="698876"/>
              <a:ext cx="419380" cy="267243"/>
            </a:xfrm>
            <a:custGeom>
              <a:avLst/>
              <a:gdLst/>
              <a:ahLst/>
              <a:cxnLst/>
              <a:rect l="l" t="t" r="r" b="b"/>
              <a:pathLst>
                <a:path w="10657" h="6791" extrusionOk="0">
                  <a:moveTo>
                    <a:pt x="2099" y="0"/>
                  </a:moveTo>
                  <a:cubicBezTo>
                    <a:pt x="2020" y="0"/>
                    <a:pt x="1947" y="24"/>
                    <a:pt x="1882" y="81"/>
                  </a:cubicBezTo>
                  <a:cubicBezTo>
                    <a:pt x="1061" y="819"/>
                    <a:pt x="1" y="4939"/>
                    <a:pt x="6287" y="6665"/>
                  </a:cubicBezTo>
                  <a:cubicBezTo>
                    <a:pt x="6595" y="6751"/>
                    <a:pt x="6923" y="6790"/>
                    <a:pt x="7254" y="6790"/>
                  </a:cubicBezTo>
                  <a:cubicBezTo>
                    <a:pt x="8626" y="6790"/>
                    <a:pt x="10053" y="6114"/>
                    <a:pt x="10312" y="5260"/>
                  </a:cubicBezTo>
                  <a:cubicBezTo>
                    <a:pt x="10657" y="4153"/>
                    <a:pt x="10657" y="2308"/>
                    <a:pt x="7573" y="1212"/>
                  </a:cubicBezTo>
                  <a:cubicBezTo>
                    <a:pt x="6680" y="891"/>
                    <a:pt x="5299" y="1010"/>
                    <a:pt x="3763" y="677"/>
                  </a:cubicBezTo>
                  <a:cubicBezTo>
                    <a:pt x="2999" y="520"/>
                    <a:pt x="2469" y="0"/>
                    <a:pt x="2099"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6"/>
            <p:cNvSpPr/>
            <p:nvPr/>
          </p:nvSpPr>
          <p:spPr>
            <a:xfrm>
              <a:off x="5278421" y="699113"/>
              <a:ext cx="419380" cy="267440"/>
            </a:xfrm>
            <a:custGeom>
              <a:avLst/>
              <a:gdLst/>
              <a:ahLst/>
              <a:cxnLst/>
              <a:rect l="l" t="t" r="r" b="b"/>
              <a:pathLst>
                <a:path w="10657" h="6796" extrusionOk="0">
                  <a:moveTo>
                    <a:pt x="8552" y="1"/>
                  </a:moveTo>
                  <a:cubicBezTo>
                    <a:pt x="8183" y="1"/>
                    <a:pt x="7654" y="517"/>
                    <a:pt x="6895" y="683"/>
                  </a:cubicBezTo>
                  <a:cubicBezTo>
                    <a:pt x="5359" y="1004"/>
                    <a:pt x="3978" y="897"/>
                    <a:pt x="3085" y="1206"/>
                  </a:cubicBezTo>
                  <a:cubicBezTo>
                    <a:pt x="1" y="2314"/>
                    <a:pt x="1" y="4159"/>
                    <a:pt x="346" y="5266"/>
                  </a:cubicBezTo>
                  <a:cubicBezTo>
                    <a:pt x="606" y="6112"/>
                    <a:pt x="2037" y="6795"/>
                    <a:pt x="3412" y="6795"/>
                  </a:cubicBezTo>
                  <a:cubicBezTo>
                    <a:pt x="3740" y="6795"/>
                    <a:pt x="4065" y="6756"/>
                    <a:pt x="4370" y="6671"/>
                  </a:cubicBezTo>
                  <a:cubicBezTo>
                    <a:pt x="10657" y="4933"/>
                    <a:pt x="9597" y="813"/>
                    <a:pt x="8776" y="87"/>
                  </a:cubicBezTo>
                  <a:cubicBezTo>
                    <a:pt x="8709" y="26"/>
                    <a:pt x="8634" y="1"/>
                    <a:pt x="855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6"/>
            <p:cNvSpPr/>
            <p:nvPr/>
          </p:nvSpPr>
          <p:spPr>
            <a:xfrm>
              <a:off x="4838461" y="833265"/>
              <a:ext cx="70323" cy="35142"/>
            </a:xfrm>
            <a:custGeom>
              <a:avLst/>
              <a:gdLst/>
              <a:ahLst/>
              <a:cxnLst/>
              <a:rect l="l" t="t" r="r" b="b"/>
              <a:pathLst>
                <a:path w="1787" h="893" extrusionOk="0">
                  <a:moveTo>
                    <a:pt x="1" y="0"/>
                  </a:moveTo>
                  <a:cubicBezTo>
                    <a:pt x="1" y="500"/>
                    <a:pt x="406" y="893"/>
                    <a:pt x="894" y="893"/>
                  </a:cubicBezTo>
                  <a:cubicBezTo>
                    <a:pt x="1394" y="893"/>
                    <a:pt x="1787" y="50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6"/>
            <p:cNvSpPr/>
            <p:nvPr/>
          </p:nvSpPr>
          <p:spPr>
            <a:xfrm>
              <a:off x="5011848" y="898945"/>
              <a:ext cx="257720" cy="212661"/>
            </a:xfrm>
            <a:custGeom>
              <a:avLst/>
              <a:gdLst/>
              <a:ahLst/>
              <a:cxnLst/>
              <a:rect l="l" t="t" r="r" b="b"/>
              <a:pathLst>
                <a:path w="6549" h="5404" extrusionOk="0">
                  <a:moveTo>
                    <a:pt x="3276" y="1"/>
                  </a:moveTo>
                  <a:cubicBezTo>
                    <a:pt x="2822" y="1"/>
                    <a:pt x="2370" y="302"/>
                    <a:pt x="2024" y="903"/>
                  </a:cubicBezTo>
                  <a:lnTo>
                    <a:pt x="703" y="3213"/>
                  </a:lnTo>
                  <a:cubicBezTo>
                    <a:pt x="0" y="4415"/>
                    <a:pt x="703" y="5403"/>
                    <a:pt x="2250" y="5403"/>
                  </a:cubicBezTo>
                  <a:lnTo>
                    <a:pt x="4310" y="5403"/>
                  </a:lnTo>
                  <a:cubicBezTo>
                    <a:pt x="5846" y="5403"/>
                    <a:pt x="6549" y="4415"/>
                    <a:pt x="5846" y="3213"/>
                  </a:cubicBezTo>
                  <a:lnTo>
                    <a:pt x="4536" y="903"/>
                  </a:lnTo>
                  <a:cubicBezTo>
                    <a:pt x="4185" y="302"/>
                    <a:pt x="3730" y="1"/>
                    <a:pt x="3276"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6"/>
            <p:cNvSpPr/>
            <p:nvPr/>
          </p:nvSpPr>
          <p:spPr>
            <a:xfrm>
              <a:off x="4878757" y="1139782"/>
              <a:ext cx="533738" cy="275271"/>
            </a:xfrm>
            <a:custGeom>
              <a:avLst/>
              <a:gdLst/>
              <a:ahLst/>
              <a:cxnLst/>
              <a:rect l="l" t="t" r="r" b="b"/>
              <a:pathLst>
                <a:path w="13563" h="6995" extrusionOk="0">
                  <a:moveTo>
                    <a:pt x="6780" y="1"/>
                  </a:moveTo>
                  <a:cubicBezTo>
                    <a:pt x="4329" y="1"/>
                    <a:pt x="1876" y="528"/>
                    <a:pt x="822" y="1581"/>
                  </a:cubicBezTo>
                  <a:cubicBezTo>
                    <a:pt x="72" y="2331"/>
                    <a:pt x="1" y="5165"/>
                    <a:pt x="822" y="5832"/>
                  </a:cubicBezTo>
                  <a:cubicBezTo>
                    <a:pt x="1604" y="6462"/>
                    <a:pt x="2091" y="6994"/>
                    <a:pt x="2535" y="6994"/>
                  </a:cubicBezTo>
                  <a:cubicBezTo>
                    <a:pt x="2821" y="6994"/>
                    <a:pt x="3089" y="6773"/>
                    <a:pt x="3406" y="6213"/>
                  </a:cubicBezTo>
                  <a:cubicBezTo>
                    <a:pt x="4001" y="5165"/>
                    <a:pt x="5388" y="4641"/>
                    <a:pt x="6775" y="4641"/>
                  </a:cubicBezTo>
                  <a:cubicBezTo>
                    <a:pt x="8163" y="4641"/>
                    <a:pt x="9550" y="5165"/>
                    <a:pt x="10145" y="6213"/>
                  </a:cubicBezTo>
                  <a:cubicBezTo>
                    <a:pt x="10462" y="6773"/>
                    <a:pt x="10730" y="6994"/>
                    <a:pt x="11016" y="6994"/>
                  </a:cubicBezTo>
                  <a:cubicBezTo>
                    <a:pt x="11460" y="6994"/>
                    <a:pt x="11947" y="6462"/>
                    <a:pt x="12729" y="5832"/>
                  </a:cubicBezTo>
                  <a:cubicBezTo>
                    <a:pt x="13562" y="5165"/>
                    <a:pt x="13491" y="2331"/>
                    <a:pt x="12729" y="1581"/>
                  </a:cubicBezTo>
                  <a:cubicBezTo>
                    <a:pt x="11681" y="528"/>
                    <a:pt x="9231" y="1"/>
                    <a:pt x="6780"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6"/>
            <p:cNvSpPr/>
            <p:nvPr/>
          </p:nvSpPr>
          <p:spPr>
            <a:xfrm>
              <a:off x="5008070" y="1227302"/>
              <a:ext cx="264764" cy="67490"/>
            </a:xfrm>
            <a:custGeom>
              <a:avLst/>
              <a:gdLst/>
              <a:ahLst/>
              <a:cxnLst/>
              <a:rect l="l" t="t" r="r" b="b"/>
              <a:pathLst>
                <a:path w="6728" h="1715" extrusionOk="0">
                  <a:moveTo>
                    <a:pt x="1025" y="0"/>
                  </a:moveTo>
                  <a:lnTo>
                    <a:pt x="1" y="1715"/>
                  </a:lnTo>
                  <a:lnTo>
                    <a:pt x="1" y="1715"/>
                  </a:lnTo>
                  <a:lnTo>
                    <a:pt x="1311" y="703"/>
                  </a:lnTo>
                  <a:lnTo>
                    <a:pt x="5430" y="703"/>
                  </a:lnTo>
                  <a:lnTo>
                    <a:pt x="6728" y="1715"/>
                  </a:lnTo>
                  <a:lnTo>
                    <a:pt x="5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6"/>
            <p:cNvSpPr/>
            <p:nvPr/>
          </p:nvSpPr>
          <p:spPr>
            <a:xfrm>
              <a:off x="5372159" y="833265"/>
              <a:ext cx="70323" cy="35142"/>
            </a:xfrm>
            <a:custGeom>
              <a:avLst/>
              <a:gdLst/>
              <a:ahLst/>
              <a:cxnLst/>
              <a:rect l="l" t="t" r="r" b="b"/>
              <a:pathLst>
                <a:path w="1787" h="893" extrusionOk="0">
                  <a:moveTo>
                    <a:pt x="0" y="0"/>
                  </a:moveTo>
                  <a:cubicBezTo>
                    <a:pt x="0" y="500"/>
                    <a:pt x="405" y="893"/>
                    <a:pt x="893" y="893"/>
                  </a:cubicBezTo>
                  <a:cubicBezTo>
                    <a:pt x="1393" y="893"/>
                    <a:pt x="1786" y="50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26"/>
          <p:cNvGrpSpPr/>
          <p:nvPr/>
        </p:nvGrpSpPr>
        <p:grpSpPr>
          <a:xfrm>
            <a:off x="-1691311" y="747595"/>
            <a:ext cx="3384204" cy="3648313"/>
            <a:chOff x="4476249" y="1842471"/>
            <a:chExt cx="1327399" cy="1430936"/>
          </a:xfrm>
        </p:grpSpPr>
        <p:sp>
          <p:nvSpPr>
            <p:cNvPr id="1274" name="Google Shape;1274;p26"/>
            <p:cNvSpPr/>
            <p:nvPr/>
          </p:nvSpPr>
          <p:spPr>
            <a:xfrm>
              <a:off x="4476249" y="1842471"/>
              <a:ext cx="1327399" cy="1430936"/>
            </a:xfrm>
            <a:custGeom>
              <a:avLst/>
              <a:gdLst/>
              <a:ahLst/>
              <a:cxnLst/>
              <a:rect l="l" t="t" r="r" b="b"/>
              <a:pathLst>
                <a:path w="33731" h="36362"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60"/>
                    <a:pt x="3239" y="25420"/>
                    <a:pt x="3394" y="25467"/>
                  </a:cubicBezTo>
                  <a:cubicBezTo>
                    <a:pt x="4953" y="29408"/>
                    <a:pt x="7370" y="32468"/>
                    <a:pt x="10240" y="34326"/>
                  </a:cubicBezTo>
                  <a:cubicBezTo>
                    <a:pt x="12276" y="35647"/>
                    <a:pt x="14538" y="36362"/>
                    <a:pt x="16883" y="36362"/>
                  </a:cubicBezTo>
                  <a:cubicBezTo>
                    <a:pt x="19241" y="36362"/>
                    <a:pt x="21503" y="35647"/>
                    <a:pt x="23539" y="34326"/>
                  </a:cubicBezTo>
                  <a:cubicBezTo>
                    <a:pt x="26408" y="32456"/>
                    <a:pt x="28825" y="29361"/>
                    <a:pt x="30385" y="25432"/>
                  </a:cubicBezTo>
                  <a:cubicBezTo>
                    <a:pt x="32100" y="24884"/>
                    <a:pt x="33731" y="20753"/>
                    <a:pt x="33552" y="18955"/>
                  </a:cubicBezTo>
                  <a:cubicBezTo>
                    <a:pt x="33410" y="17523"/>
                    <a:pt x="32395" y="15670"/>
                    <a:pt x="32230" y="15670"/>
                  </a:cubicBezTo>
                  <a:cubicBezTo>
                    <a:pt x="32215" y="15670"/>
                    <a:pt x="32207" y="15685"/>
                    <a:pt x="32207" y="15716"/>
                  </a:cubicBezTo>
                  <a:cubicBezTo>
                    <a:pt x="32207" y="2048"/>
                    <a:pt x="22610" y="0"/>
                    <a:pt x="16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6"/>
            <p:cNvSpPr/>
            <p:nvPr/>
          </p:nvSpPr>
          <p:spPr>
            <a:xfrm>
              <a:off x="4476249" y="1842471"/>
              <a:ext cx="1327399" cy="1430936"/>
            </a:xfrm>
            <a:custGeom>
              <a:avLst/>
              <a:gdLst/>
              <a:ahLst/>
              <a:cxnLst/>
              <a:rect l="l" t="t" r="r" b="b"/>
              <a:pathLst>
                <a:path w="33731" h="36362"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60"/>
                    <a:pt x="3239" y="25420"/>
                    <a:pt x="3394" y="25467"/>
                  </a:cubicBezTo>
                  <a:cubicBezTo>
                    <a:pt x="4953" y="29408"/>
                    <a:pt x="7370" y="32468"/>
                    <a:pt x="10240" y="34326"/>
                  </a:cubicBezTo>
                  <a:cubicBezTo>
                    <a:pt x="12276" y="35647"/>
                    <a:pt x="14538" y="36362"/>
                    <a:pt x="16883" y="36362"/>
                  </a:cubicBezTo>
                  <a:cubicBezTo>
                    <a:pt x="19241" y="36362"/>
                    <a:pt x="21503" y="35647"/>
                    <a:pt x="23539" y="34326"/>
                  </a:cubicBezTo>
                  <a:cubicBezTo>
                    <a:pt x="26408" y="32456"/>
                    <a:pt x="28825" y="29361"/>
                    <a:pt x="30385" y="25432"/>
                  </a:cubicBezTo>
                  <a:cubicBezTo>
                    <a:pt x="32100" y="24884"/>
                    <a:pt x="33731" y="20753"/>
                    <a:pt x="33552" y="18955"/>
                  </a:cubicBezTo>
                  <a:cubicBezTo>
                    <a:pt x="33410" y="17523"/>
                    <a:pt x="32395" y="15670"/>
                    <a:pt x="32230" y="15670"/>
                  </a:cubicBezTo>
                  <a:cubicBezTo>
                    <a:pt x="32215" y="15670"/>
                    <a:pt x="32207" y="15685"/>
                    <a:pt x="32207" y="15716"/>
                  </a:cubicBezTo>
                  <a:cubicBezTo>
                    <a:pt x="32207" y="2048"/>
                    <a:pt x="22610" y="0"/>
                    <a:pt x="16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6"/>
            <p:cNvSpPr/>
            <p:nvPr/>
          </p:nvSpPr>
          <p:spPr>
            <a:xfrm>
              <a:off x="5239955" y="2101094"/>
              <a:ext cx="514495" cy="826048"/>
            </a:xfrm>
            <a:custGeom>
              <a:avLst/>
              <a:gdLst/>
              <a:ahLst/>
              <a:cxnLst/>
              <a:rect l="l" t="t" r="r" b="b"/>
              <a:pathLst>
                <a:path w="13074" h="20991" extrusionOk="0">
                  <a:moveTo>
                    <a:pt x="4573" y="0"/>
                  </a:moveTo>
                  <a:lnTo>
                    <a:pt x="5251" y="2858"/>
                  </a:lnTo>
                  <a:cubicBezTo>
                    <a:pt x="5311" y="3120"/>
                    <a:pt x="5370" y="3382"/>
                    <a:pt x="5430" y="3644"/>
                  </a:cubicBezTo>
                  <a:cubicBezTo>
                    <a:pt x="5227" y="3536"/>
                    <a:pt x="5037" y="3429"/>
                    <a:pt x="4834" y="3322"/>
                  </a:cubicBezTo>
                  <a:lnTo>
                    <a:pt x="2227" y="1965"/>
                  </a:lnTo>
                  <a:lnTo>
                    <a:pt x="2810" y="4382"/>
                  </a:lnTo>
                  <a:lnTo>
                    <a:pt x="2810" y="4382"/>
                  </a:lnTo>
                  <a:lnTo>
                    <a:pt x="441" y="3167"/>
                  </a:lnTo>
                  <a:lnTo>
                    <a:pt x="1120" y="6025"/>
                  </a:lnTo>
                  <a:cubicBezTo>
                    <a:pt x="1167" y="6203"/>
                    <a:pt x="1215" y="6394"/>
                    <a:pt x="1251" y="6596"/>
                  </a:cubicBezTo>
                  <a:lnTo>
                    <a:pt x="72" y="5977"/>
                  </a:lnTo>
                  <a:lnTo>
                    <a:pt x="751" y="8847"/>
                  </a:lnTo>
                  <a:cubicBezTo>
                    <a:pt x="1096" y="10347"/>
                    <a:pt x="1251" y="11871"/>
                    <a:pt x="1239" y="13407"/>
                  </a:cubicBezTo>
                  <a:cubicBezTo>
                    <a:pt x="1239" y="13835"/>
                    <a:pt x="1227" y="14288"/>
                    <a:pt x="1203" y="14776"/>
                  </a:cubicBezTo>
                  <a:lnTo>
                    <a:pt x="1179" y="14871"/>
                  </a:lnTo>
                  <a:cubicBezTo>
                    <a:pt x="1155" y="15014"/>
                    <a:pt x="1120" y="15169"/>
                    <a:pt x="1084" y="15300"/>
                  </a:cubicBezTo>
                  <a:lnTo>
                    <a:pt x="370" y="18169"/>
                  </a:lnTo>
                  <a:lnTo>
                    <a:pt x="370" y="18169"/>
                  </a:lnTo>
                  <a:lnTo>
                    <a:pt x="751" y="17979"/>
                  </a:lnTo>
                  <a:lnTo>
                    <a:pt x="751" y="17979"/>
                  </a:lnTo>
                  <a:lnTo>
                    <a:pt x="715" y="18122"/>
                  </a:lnTo>
                  <a:lnTo>
                    <a:pt x="1" y="20991"/>
                  </a:lnTo>
                  <a:lnTo>
                    <a:pt x="1" y="20991"/>
                  </a:lnTo>
                  <a:lnTo>
                    <a:pt x="2227" y="19848"/>
                  </a:lnTo>
                  <a:lnTo>
                    <a:pt x="2227" y="19848"/>
                  </a:lnTo>
                  <a:lnTo>
                    <a:pt x="2144" y="20205"/>
                  </a:lnTo>
                  <a:lnTo>
                    <a:pt x="4739" y="18872"/>
                  </a:lnTo>
                  <a:lnTo>
                    <a:pt x="4739" y="18872"/>
                  </a:lnTo>
                  <a:lnTo>
                    <a:pt x="4477" y="19943"/>
                  </a:lnTo>
                  <a:lnTo>
                    <a:pt x="4477" y="19943"/>
                  </a:lnTo>
                  <a:lnTo>
                    <a:pt x="7109" y="18586"/>
                  </a:lnTo>
                  <a:cubicBezTo>
                    <a:pt x="10573" y="16812"/>
                    <a:pt x="12752" y="13931"/>
                    <a:pt x="13074" y="10764"/>
                  </a:cubicBezTo>
                  <a:cubicBezTo>
                    <a:pt x="12737" y="9838"/>
                    <a:pt x="12261" y="9042"/>
                    <a:pt x="12155" y="9042"/>
                  </a:cubicBezTo>
                  <a:cubicBezTo>
                    <a:pt x="12141" y="9042"/>
                    <a:pt x="12133" y="9056"/>
                    <a:pt x="12133" y="9085"/>
                  </a:cubicBezTo>
                  <a:cubicBezTo>
                    <a:pt x="12133" y="7918"/>
                    <a:pt x="12050" y="6763"/>
                    <a:pt x="11883" y="5608"/>
                  </a:cubicBezTo>
                  <a:cubicBezTo>
                    <a:pt x="10859" y="3906"/>
                    <a:pt x="9252" y="2429"/>
                    <a:pt x="7180" y="1358"/>
                  </a:cubicBezTo>
                  <a:lnTo>
                    <a:pt x="45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6"/>
            <p:cNvSpPr/>
            <p:nvPr/>
          </p:nvSpPr>
          <p:spPr>
            <a:xfrm>
              <a:off x="4525911" y="2101566"/>
              <a:ext cx="514022" cy="825576"/>
            </a:xfrm>
            <a:custGeom>
              <a:avLst/>
              <a:gdLst/>
              <a:ahLst/>
              <a:cxnLst/>
              <a:rect l="l" t="t" r="r" b="b"/>
              <a:pathLst>
                <a:path w="13062" h="20979" extrusionOk="0">
                  <a:moveTo>
                    <a:pt x="8490" y="0"/>
                  </a:moveTo>
                  <a:lnTo>
                    <a:pt x="5882" y="1346"/>
                  </a:lnTo>
                  <a:cubicBezTo>
                    <a:pt x="3846" y="2405"/>
                    <a:pt x="2251" y="3858"/>
                    <a:pt x="1227" y="5513"/>
                  </a:cubicBezTo>
                  <a:cubicBezTo>
                    <a:pt x="1048" y="6690"/>
                    <a:pt x="965" y="7880"/>
                    <a:pt x="977" y="9069"/>
                  </a:cubicBezTo>
                  <a:lnTo>
                    <a:pt x="977" y="9069"/>
                  </a:lnTo>
                  <a:cubicBezTo>
                    <a:pt x="976" y="9042"/>
                    <a:pt x="969" y="9029"/>
                    <a:pt x="955" y="9029"/>
                  </a:cubicBezTo>
                  <a:cubicBezTo>
                    <a:pt x="847" y="9029"/>
                    <a:pt x="349" y="9889"/>
                    <a:pt x="0" y="10871"/>
                  </a:cubicBezTo>
                  <a:cubicBezTo>
                    <a:pt x="358" y="14002"/>
                    <a:pt x="2525" y="16824"/>
                    <a:pt x="5954" y="18586"/>
                  </a:cubicBezTo>
                  <a:lnTo>
                    <a:pt x="8585" y="19943"/>
                  </a:lnTo>
                  <a:lnTo>
                    <a:pt x="8323" y="18860"/>
                  </a:lnTo>
                  <a:lnTo>
                    <a:pt x="10930" y="20205"/>
                  </a:lnTo>
                  <a:lnTo>
                    <a:pt x="10930" y="20205"/>
                  </a:lnTo>
                  <a:lnTo>
                    <a:pt x="10835" y="19848"/>
                  </a:lnTo>
                  <a:lnTo>
                    <a:pt x="10835" y="19848"/>
                  </a:lnTo>
                  <a:lnTo>
                    <a:pt x="13062" y="20979"/>
                  </a:lnTo>
                  <a:lnTo>
                    <a:pt x="13062" y="20979"/>
                  </a:lnTo>
                  <a:lnTo>
                    <a:pt x="12335" y="18110"/>
                  </a:lnTo>
                  <a:lnTo>
                    <a:pt x="12300" y="17955"/>
                  </a:lnTo>
                  <a:lnTo>
                    <a:pt x="12300" y="17955"/>
                  </a:lnTo>
                  <a:lnTo>
                    <a:pt x="12681" y="18157"/>
                  </a:lnTo>
                  <a:lnTo>
                    <a:pt x="11966" y="15288"/>
                  </a:lnTo>
                  <a:cubicBezTo>
                    <a:pt x="11930" y="15145"/>
                    <a:pt x="11895" y="15002"/>
                    <a:pt x="11871" y="14859"/>
                  </a:cubicBezTo>
                  <a:lnTo>
                    <a:pt x="11859" y="14764"/>
                  </a:lnTo>
                  <a:cubicBezTo>
                    <a:pt x="11823" y="14276"/>
                    <a:pt x="11811" y="13823"/>
                    <a:pt x="11811" y="13395"/>
                  </a:cubicBezTo>
                  <a:cubicBezTo>
                    <a:pt x="11800" y="11859"/>
                    <a:pt x="11966" y="10323"/>
                    <a:pt x="12300" y="8823"/>
                  </a:cubicBezTo>
                  <a:lnTo>
                    <a:pt x="12990" y="5965"/>
                  </a:lnTo>
                  <a:lnTo>
                    <a:pt x="11800" y="6572"/>
                  </a:lnTo>
                  <a:cubicBezTo>
                    <a:pt x="11847" y="6382"/>
                    <a:pt x="11883" y="6191"/>
                    <a:pt x="11930" y="6013"/>
                  </a:cubicBezTo>
                  <a:lnTo>
                    <a:pt x="12609" y="3143"/>
                  </a:lnTo>
                  <a:lnTo>
                    <a:pt x="10252" y="4370"/>
                  </a:lnTo>
                  <a:lnTo>
                    <a:pt x="10847" y="1953"/>
                  </a:lnTo>
                  <a:lnTo>
                    <a:pt x="10847" y="1953"/>
                  </a:lnTo>
                  <a:lnTo>
                    <a:pt x="8228" y="3322"/>
                  </a:lnTo>
                  <a:cubicBezTo>
                    <a:pt x="8025" y="3417"/>
                    <a:pt x="7835" y="3536"/>
                    <a:pt x="7632" y="3643"/>
                  </a:cubicBezTo>
                  <a:cubicBezTo>
                    <a:pt x="7692" y="3382"/>
                    <a:pt x="7751" y="3108"/>
                    <a:pt x="7811" y="2858"/>
                  </a:cubicBezTo>
                  <a:lnTo>
                    <a:pt x="84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6"/>
            <p:cNvSpPr/>
            <p:nvPr/>
          </p:nvSpPr>
          <p:spPr>
            <a:xfrm>
              <a:off x="4864182" y="1893511"/>
              <a:ext cx="561363" cy="726762"/>
            </a:xfrm>
            <a:custGeom>
              <a:avLst/>
              <a:gdLst/>
              <a:ahLst/>
              <a:cxnLst/>
              <a:rect l="l" t="t" r="r" b="b"/>
              <a:pathLst>
                <a:path w="14265" h="18468" extrusionOk="0">
                  <a:moveTo>
                    <a:pt x="1775" y="1"/>
                  </a:moveTo>
                  <a:cubicBezTo>
                    <a:pt x="1477" y="84"/>
                    <a:pt x="1179" y="179"/>
                    <a:pt x="882" y="287"/>
                  </a:cubicBezTo>
                  <a:lnTo>
                    <a:pt x="1441" y="1370"/>
                  </a:lnTo>
                  <a:cubicBezTo>
                    <a:pt x="2013" y="2430"/>
                    <a:pt x="2715" y="3418"/>
                    <a:pt x="3525" y="4287"/>
                  </a:cubicBezTo>
                  <a:cubicBezTo>
                    <a:pt x="3156" y="4097"/>
                    <a:pt x="2799" y="3870"/>
                    <a:pt x="2453" y="3608"/>
                  </a:cubicBezTo>
                  <a:lnTo>
                    <a:pt x="25" y="1692"/>
                  </a:lnTo>
                  <a:lnTo>
                    <a:pt x="1441" y="4442"/>
                  </a:lnTo>
                  <a:cubicBezTo>
                    <a:pt x="2001" y="5501"/>
                    <a:pt x="2703" y="6490"/>
                    <a:pt x="3525" y="7359"/>
                  </a:cubicBezTo>
                  <a:cubicBezTo>
                    <a:pt x="3144" y="7168"/>
                    <a:pt x="2787" y="6942"/>
                    <a:pt x="2453" y="6680"/>
                  </a:cubicBezTo>
                  <a:lnTo>
                    <a:pt x="13" y="4763"/>
                  </a:lnTo>
                  <a:lnTo>
                    <a:pt x="1429" y="7514"/>
                  </a:lnTo>
                  <a:cubicBezTo>
                    <a:pt x="2001" y="8573"/>
                    <a:pt x="2703" y="9562"/>
                    <a:pt x="3513" y="10431"/>
                  </a:cubicBezTo>
                  <a:cubicBezTo>
                    <a:pt x="3144" y="10240"/>
                    <a:pt x="2787" y="10014"/>
                    <a:pt x="2442" y="9752"/>
                  </a:cubicBezTo>
                  <a:lnTo>
                    <a:pt x="1429" y="10585"/>
                  </a:lnTo>
                  <a:cubicBezTo>
                    <a:pt x="1989" y="11645"/>
                    <a:pt x="2692" y="12633"/>
                    <a:pt x="3513" y="13502"/>
                  </a:cubicBezTo>
                  <a:cubicBezTo>
                    <a:pt x="3132" y="13312"/>
                    <a:pt x="2775" y="13086"/>
                    <a:pt x="2442" y="12836"/>
                  </a:cubicBezTo>
                  <a:lnTo>
                    <a:pt x="1" y="10907"/>
                  </a:lnTo>
                  <a:lnTo>
                    <a:pt x="1453" y="13669"/>
                  </a:lnTo>
                  <a:cubicBezTo>
                    <a:pt x="1549" y="13860"/>
                    <a:pt x="3954" y="18467"/>
                    <a:pt x="7144" y="18467"/>
                  </a:cubicBezTo>
                  <a:cubicBezTo>
                    <a:pt x="10335" y="18467"/>
                    <a:pt x="12740" y="13860"/>
                    <a:pt x="12836" y="13669"/>
                  </a:cubicBezTo>
                  <a:lnTo>
                    <a:pt x="14264" y="10883"/>
                  </a:lnTo>
                  <a:lnTo>
                    <a:pt x="11824" y="12836"/>
                  </a:lnTo>
                  <a:cubicBezTo>
                    <a:pt x="11478" y="13086"/>
                    <a:pt x="11121" y="13312"/>
                    <a:pt x="10740" y="13514"/>
                  </a:cubicBezTo>
                  <a:cubicBezTo>
                    <a:pt x="11562" y="12633"/>
                    <a:pt x="12264" y="11657"/>
                    <a:pt x="12836" y="10597"/>
                  </a:cubicBezTo>
                  <a:lnTo>
                    <a:pt x="11824" y="9764"/>
                  </a:lnTo>
                  <a:cubicBezTo>
                    <a:pt x="11478" y="10014"/>
                    <a:pt x="11121" y="10240"/>
                    <a:pt x="10740" y="10443"/>
                  </a:cubicBezTo>
                  <a:cubicBezTo>
                    <a:pt x="11562" y="9562"/>
                    <a:pt x="12264" y="8585"/>
                    <a:pt x="12836" y="7526"/>
                  </a:cubicBezTo>
                  <a:lnTo>
                    <a:pt x="14264" y="4739"/>
                  </a:lnTo>
                  <a:lnTo>
                    <a:pt x="11824" y="6680"/>
                  </a:lnTo>
                  <a:cubicBezTo>
                    <a:pt x="11478" y="6942"/>
                    <a:pt x="11121" y="7168"/>
                    <a:pt x="10740" y="7371"/>
                  </a:cubicBezTo>
                  <a:cubicBezTo>
                    <a:pt x="11562" y="6490"/>
                    <a:pt x="12264" y="5501"/>
                    <a:pt x="12836" y="4442"/>
                  </a:cubicBezTo>
                  <a:lnTo>
                    <a:pt x="14264" y="1668"/>
                  </a:lnTo>
                  <a:lnTo>
                    <a:pt x="14264" y="1668"/>
                  </a:lnTo>
                  <a:lnTo>
                    <a:pt x="11824" y="3608"/>
                  </a:lnTo>
                  <a:cubicBezTo>
                    <a:pt x="11478" y="3870"/>
                    <a:pt x="11121" y="4097"/>
                    <a:pt x="10740" y="4299"/>
                  </a:cubicBezTo>
                  <a:cubicBezTo>
                    <a:pt x="11562" y="3418"/>
                    <a:pt x="12264" y="2430"/>
                    <a:pt x="12836" y="1370"/>
                  </a:cubicBezTo>
                  <a:lnTo>
                    <a:pt x="13360" y="358"/>
                  </a:lnTo>
                  <a:cubicBezTo>
                    <a:pt x="13050" y="239"/>
                    <a:pt x="12740" y="144"/>
                    <a:pt x="12431" y="60"/>
                  </a:cubicBezTo>
                  <a:lnTo>
                    <a:pt x="11824" y="549"/>
                  </a:lnTo>
                  <a:cubicBezTo>
                    <a:pt x="11800" y="560"/>
                    <a:pt x="9692" y="2215"/>
                    <a:pt x="7144" y="2215"/>
                  </a:cubicBezTo>
                  <a:cubicBezTo>
                    <a:pt x="4597" y="2215"/>
                    <a:pt x="2489" y="572"/>
                    <a:pt x="2465" y="549"/>
                  </a:cubicBezTo>
                  <a:lnTo>
                    <a:pt x="1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6"/>
            <p:cNvSpPr/>
            <p:nvPr/>
          </p:nvSpPr>
          <p:spPr>
            <a:xfrm>
              <a:off x="4944775" y="1935696"/>
              <a:ext cx="401120" cy="174804"/>
            </a:xfrm>
            <a:custGeom>
              <a:avLst/>
              <a:gdLst/>
              <a:ahLst/>
              <a:cxnLst/>
              <a:rect l="l" t="t" r="r" b="b"/>
              <a:pathLst>
                <a:path w="10193" h="4442" extrusionOk="0">
                  <a:moveTo>
                    <a:pt x="1" y="0"/>
                  </a:moveTo>
                  <a:cubicBezTo>
                    <a:pt x="1" y="1"/>
                    <a:pt x="2287" y="4441"/>
                    <a:pt x="5096" y="4441"/>
                  </a:cubicBezTo>
                  <a:cubicBezTo>
                    <a:pt x="7906" y="4441"/>
                    <a:pt x="10192" y="1"/>
                    <a:pt x="10192" y="0"/>
                  </a:cubicBezTo>
                  <a:lnTo>
                    <a:pt x="10192" y="0"/>
                  </a:lnTo>
                  <a:cubicBezTo>
                    <a:pt x="10192" y="1"/>
                    <a:pt x="7906" y="1810"/>
                    <a:pt x="5096" y="1810"/>
                  </a:cubicBezTo>
                  <a:cubicBezTo>
                    <a:pt x="2275" y="1810"/>
                    <a:pt x="1" y="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6"/>
            <p:cNvSpPr/>
            <p:nvPr/>
          </p:nvSpPr>
          <p:spPr>
            <a:xfrm>
              <a:off x="4944775" y="2056586"/>
              <a:ext cx="401120" cy="174804"/>
            </a:xfrm>
            <a:custGeom>
              <a:avLst/>
              <a:gdLst/>
              <a:ahLst/>
              <a:cxnLst/>
              <a:rect l="l" t="t" r="r" b="b"/>
              <a:pathLst>
                <a:path w="10193" h="4442" extrusionOk="0">
                  <a:moveTo>
                    <a:pt x="1" y="0"/>
                  </a:moveTo>
                  <a:cubicBezTo>
                    <a:pt x="1" y="1"/>
                    <a:pt x="2287" y="4441"/>
                    <a:pt x="5096" y="4441"/>
                  </a:cubicBezTo>
                  <a:cubicBezTo>
                    <a:pt x="7906" y="4441"/>
                    <a:pt x="10192" y="1"/>
                    <a:pt x="10192" y="0"/>
                  </a:cubicBezTo>
                  <a:lnTo>
                    <a:pt x="10192" y="0"/>
                  </a:lnTo>
                  <a:cubicBezTo>
                    <a:pt x="10192" y="0"/>
                    <a:pt x="7906" y="1810"/>
                    <a:pt x="5096" y="1810"/>
                  </a:cubicBezTo>
                  <a:cubicBezTo>
                    <a:pt x="2275" y="1810"/>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6"/>
            <p:cNvSpPr/>
            <p:nvPr/>
          </p:nvSpPr>
          <p:spPr>
            <a:xfrm>
              <a:off x="4944775" y="2177437"/>
              <a:ext cx="401120" cy="174843"/>
            </a:xfrm>
            <a:custGeom>
              <a:avLst/>
              <a:gdLst/>
              <a:ahLst/>
              <a:cxnLst/>
              <a:rect l="l" t="t" r="r" b="b"/>
              <a:pathLst>
                <a:path w="10193" h="4443" extrusionOk="0">
                  <a:moveTo>
                    <a:pt x="1" y="1"/>
                  </a:moveTo>
                  <a:cubicBezTo>
                    <a:pt x="1" y="1"/>
                    <a:pt x="2287" y="4442"/>
                    <a:pt x="5096" y="4442"/>
                  </a:cubicBezTo>
                  <a:cubicBezTo>
                    <a:pt x="7906" y="4442"/>
                    <a:pt x="10192" y="1"/>
                    <a:pt x="10192" y="1"/>
                  </a:cubicBezTo>
                  <a:lnTo>
                    <a:pt x="10192" y="1"/>
                  </a:lnTo>
                  <a:cubicBezTo>
                    <a:pt x="10192" y="1"/>
                    <a:pt x="7906" y="1823"/>
                    <a:pt x="5096" y="1823"/>
                  </a:cubicBezTo>
                  <a:cubicBezTo>
                    <a:pt x="2275" y="1823"/>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6"/>
            <p:cNvSpPr/>
            <p:nvPr/>
          </p:nvSpPr>
          <p:spPr>
            <a:xfrm>
              <a:off x="4944775" y="2298327"/>
              <a:ext cx="401120" cy="174804"/>
            </a:xfrm>
            <a:custGeom>
              <a:avLst/>
              <a:gdLst/>
              <a:ahLst/>
              <a:cxnLst/>
              <a:rect l="l" t="t" r="r" b="b"/>
              <a:pathLst>
                <a:path w="10193" h="4442" extrusionOk="0">
                  <a:moveTo>
                    <a:pt x="1" y="1"/>
                  </a:moveTo>
                  <a:cubicBezTo>
                    <a:pt x="1" y="1"/>
                    <a:pt x="2287" y="4442"/>
                    <a:pt x="5096" y="4442"/>
                  </a:cubicBezTo>
                  <a:cubicBezTo>
                    <a:pt x="7906" y="4442"/>
                    <a:pt x="10192" y="1"/>
                    <a:pt x="10192" y="1"/>
                  </a:cubicBezTo>
                  <a:lnTo>
                    <a:pt x="10192" y="1"/>
                  </a:lnTo>
                  <a:cubicBezTo>
                    <a:pt x="10192" y="1"/>
                    <a:pt x="7906" y="1822"/>
                    <a:pt x="5096" y="1822"/>
                  </a:cubicBezTo>
                  <a:cubicBezTo>
                    <a:pt x="2275" y="1822"/>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6"/>
            <p:cNvSpPr/>
            <p:nvPr/>
          </p:nvSpPr>
          <p:spPr>
            <a:xfrm>
              <a:off x="4944775" y="2419217"/>
              <a:ext cx="401120" cy="174804"/>
            </a:xfrm>
            <a:custGeom>
              <a:avLst/>
              <a:gdLst/>
              <a:ahLst/>
              <a:cxnLst/>
              <a:rect l="l" t="t" r="r" b="b"/>
              <a:pathLst>
                <a:path w="10193" h="4442" extrusionOk="0">
                  <a:moveTo>
                    <a:pt x="1" y="1"/>
                  </a:moveTo>
                  <a:cubicBezTo>
                    <a:pt x="1" y="1"/>
                    <a:pt x="2287" y="4442"/>
                    <a:pt x="5096" y="4442"/>
                  </a:cubicBezTo>
                  <a:cubicBezTo>
                    <a:pt x="7906" y="4442"/>
                    <a:pt x="10192" y="1"/>
                    <a:pt x="10192" y="1"/>
                  </a:cubicBezTo>
                  <a:lnTo>
                    <a:pt x="10192" y="1"/>
                  </a:lnTo>
                  <a:cubicBezTo>
                    <a:pt x="10192" y="1"/>
                    <a:pt x="7906" y="1822"/>
                    <a:pt x="5096" y="1822"/>
                  </a:cubicBezTo>
                  <a:cubicBezTo>
                    <a:pt x="2275" y="1822"/>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6"/>
            <p:cNvSpPr/>
            <p:nvPr/>
          </p:nvSpPr>
          <p:spPr>
            <a:xfrm>
              <a:off x="4935881" y="2545734"/>
              <a:ext cx="419380" cy="182753"/>
            </a:xfrm>
            <a:custGeom>
              <a:avLst/>
              <a:gdLst/>
              <a:ahLst/>
              <a:cxnLst/>
              <a:rect l="l" t="t" r="r" b="b"/>
              <a:pathLst>
                <a:path w="10657" h="4644" extrusionOk="0">
                  <a:moveTo>
                    <a:pt x="0" y="0"/>
                  </a:moveTo>
                  <a:lnTo>
                    <a:pt x="0" y="0"/>
                  </a:lnTo>
                  <a:cubicBezTo>
                    <a:pt x="1" y="1"/>
                    <a:pt x="2382" y="4644"/>
                    <a:pt x="5322" y="4644"/>
                  </a:cubicBezTo>
                  <a:cubicBezTo>
                    <a:pt x="8275" y="4644"/>
                    <a:pt x="10656" y="1"/>
                    <a:pt x="10656" y="0"/>
                  </a:cubicBezTo>
                  <a:lnTo>
                    <a:pt x="10656" y="0"/>
                  </a:lnTo>
                  <a:cubicBezTo>
                    <a:pt x="10656" y="1"/>
                    <a:pt x="8275" y="1905"/>
                    <a:pt x="5322" y="1905"/>
                  </a:cubicBezTo>
                  <a:cubicBezTo>
                    <a:pt x="2382" y="1905"/>
                    <a:pt x="1" y="1"/>
                    <a:pt x="0" y="0"/>
                  </a:cubicBezTo>
                  <a:close/>
                </a:path>
              </a:pathLst>
            </a:custGeom>
            <a:solidFill>
              <a:srgbClr val="E23C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6"/>
            <p:cNvSpPr/>
            <p:nvPr/>
          </p:nvSpPr>
          <p:spPr>
            <a:xfrm>
              <a:off x="5319132" y="2201363"/>
              <a:ext cx="384238" cy="625547"/>
            </a:xfrm>
            <a:custGeom>
              <a:avLst/>
              <a:gdLst/>
              <a:ahLst/>
              <a:cxnLst/>
              <a:rect l="l" t="t" r="r" b="b"/>
              <a:pathLst>
                <a:path w="9764" h="15896" extrusionOk="0">
                  <a:moveTo>
                    <a:pt x="4549" y="0"/>
                  </a:moveTo>
                  <a:lnTo>
                    <a:pt x="4549" y="0"/>
                  </a:lnTo>
                  <a:cubicBezTo>
                    <a:pt x="4882" y="1417"/>
                    <a:pt x="5097" y="2870"/>
                    <a:pt x="5216" y="4334"/>
                  </a:cubicBezTo>
                  <a:cubicBezTo>
                    <a:pt x="4370" y="3358"/>
                    <a:pt x="3346" y="2548"/>
                    <a:pt x="2203" y="1977"/>
                  </a:cubicBezTo>
                  <a:lnTo>
                    <a:pt x="2203" y="1977"/>
                  </a:lnTo>
                  <a:cubicBezTo>
                    <a:pt x="2430" y="2965"/>
                    <a:pt x="2608" y="3977"/>
                    <a:pt x="2715" y="4989"/>
                  </a:cubicBezTo>
                  <a:cubicBezTo>
                    <a:pt x="2084" y="4239"/>
                    <a:pt x="1298" y="3608"/>
                    <a:pt x="429" y="3167"/>
                  </a:cubicBezTo>
                  <a:lnTo>
                    <a:pt x="429" y="3167"/>
                  </a:lnTo>
                  <a:cubicBezTo>
                    <a:pt x="679" y="4251"/>
                    <a:pt x="834" y="5370"/>
                    <a:pt x="894" y="6489"/>
                  </a:cubicBezTo>
                  <a:cubicBezTo>
                    <a:pt x="632" y="6299"/>
                    <a:pt x="346" y="6132"/>
                    <a:pt x="48" y="5977"/>
                  </a:cubicBezTo>
                  <a:lnTo>
                    <a:pt x="48" y="5977"/>
                  </a:lnTo>
                  <a:cubicBezTo>
                    <a:pt x="417" y="7584"/>
                    <a:pt x="596" y="9216"/>
                    <a:pt x="584" y="10859"/>
                  </a:cubicBezTo>
                  <a:cubicBezTo>
                    <a:pt x="584" y="11394"/>
                    <a:pt x="560" y="11906"/>
                    <a:pt x="525" y="12406"/>
                  </a:cubicBezTo>
                  <a:cubicBezTo>
                    <a:pt x="477" y="12633"/>
                    <a:pt x="441" y="12871"/>
                    <a:pt x="382" y="13085"/>
                  </a:cubicBezTo>
                  <a:cubicBezTo>
                    <a:pt x="406" y="13061"/>
                    <a:pt x="441" y="13049"/>
                    <a:pt x="465" y="13026"/>
                  </a:cubicBezTo>
                  <a:lnTo>
                    <a:pt x="465" y="13026"/>
                  </a:lnTo>
                  <a:cubicBezTo>
                    <a:pt x="382" y="13990"/>
                    <a:pt x="227" y="14954"/>
                    <a:pt x="1" y="15895"/>
                  </a:cubicBezTo>
                  <a:cubicBezTo>
                    <a:pt x="929" y="15443"/>
                    <a:pt x="1739" y="14788"/>
                    <a:pt x="2382" y="13990"/>
                  </a:cubicBezTo>
                  <a:lnTo>
                    <a:pt x="2382" y="13990"/>
                  </a:lnTo>
                  <a:cubicBezTo>
                    <a:pt x="2311" y="14383"/>
                    <a:pt x="2239" y="14752"/>
                    <a:pt x="2144" y="15121"/>
                  </a:cubicBezTo>
                  <a:cubicBezTo>
                    <a:pt x="3144" y="14609"/>
                    <a:pt x="4061" y="13942"/>
                    <a:pt x="4847" y="13133"/>
                  </a:cubicBezTo>
                  <a:lnTo>
                    <a:pt x="4847" y="13133"/>
                  </a:lnTo>
                  <a:cubicBezTo>
                    <a:pt x="4739" y="13728"/>
                    <a:pt x="4620" y="14311"/>
                    <a:pt x="4489" y="14859"/>
                  </a:cubicBezTo>
                  <a:cubicBezTo>
                    <a:pt x="7668" y="13216"/>
                    <a:pt x="9764" y="10501"/>
                    <a:pt x="9764" y="7418"/>
                  </a:cubicBezTo>
                  <a:cubicBezTo>
                    <a:pt x="9764" y="4334"/>
                    <a:pt x="7704" y="1631"/>
                    <a:pt x="4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6"/>
            <p:cNvSpPr/>
            <p:nvPr/>
          </p:nvSpPr>
          <p:spPr>
            <a:xfrm>
              <a:off x="4576518" y="2201363"/>
              <a:ext cx="384238" cy="625547"/>
            </a:xfrm>
            <a:custGeom>
              <a:avLst/>
              <a:gdLst/>
              <a:ahLst/>
              <a:cxnLst/>
              <a:rect l="l" t="t" r="r" b="b"/>
              <a:pathLst>
                <a:path w="9764" h="15896" extrusionOk="0">
                  <a:moveTo>
                    <a:pt x="5215" y="0"/>
                  </a:moveTo>
                  <a:lnTo>
                    <a:pt x="5215" y="0"/>
                  </a:lnTo>
                  <a:cubicBezTo>
                    <a:pt x="2060" y="1631"/>
                    <a:pt x="0" y="4334"/>
                    <a:pt x="0" y="7418"/>
                  </a:cubicBezTo>
                  <a:cubicBezTo>
                    <a:pt x="0" y="10501"/>
                    <a:pt x="2096" y="13216"/>
                    <a:pt x="5275" y="14859"/>
                  </a:cubicBezTo>
                  <a:cubicBezTo>
                    <a:pt x="5144" y="14311"/>
                    <a:pt x="5025" y="13728"/>
                    <a:pt x="4918" y="13133"/>
                  </a:cubicBezTo>
                  <a:lnTo>
                    <a:pt x="4918" y="13133"/>
                  </a:lnTo>
                  <a:cubicBezTo>
                    <a:pt x="5703" y="13942"/>
                    <a:pt x="6620" y="14609"/>
                    <a:pt x="7620" y="15121"/>
                  </a:cubicBezTo>
                  <a:cubicBezTo>
                    <a:pt x="7537" y="14752"/>
                    <a:pt x="7454" y="14383"/>
                    <a:pt x="7382" y="13990"/>
                  </a:cubicBezTo>
                  <a:lnTo>
                    <a:pt x="7382" y="13990"/>
                  </a:lnTo>
                  <a:cubicBezTo>
                    <a:pt x="8025" y="14788"/>
                    <a:pt x="8835" y="15443"/>
                    <a:pt x="9763" y="15895"/>
                  </a:cubicBezTo>
                  <a:cubicBezTo>
                    <a:pt x="9537" y="14954"/>
                    <a:pt x="9382" y="13990"/>
                    <a:pt x="9299" y="13026"/>
                  </a:cubicBezTo>
                  <a:lnTo>
                    <a:pt x="9299" y="13026"/>
                  </a:lnTo>
                  <a:cubicBezTo>
                    <a:pt x="9323" y="13049"/>
                    <a:pt x="9359" y="13061"/>
                    <a:pt x="9382" y="13085"/>
                  </a:cubicBezTo>
                  <a:cubicBezTo>
                    <a:pt x="9323" y="12871"/>
                    <a:pt x="9287" y="12633"/>
                    <a:pt x="9240" y="12406"/>
                  </a:cubicBezTo>
                  <a:cubicBezTo>
                    <a:pt x="9204" y="11906"/>
                    <a:pt x="9180" y="11394"/>
                    <a:pt x="9180" y="10859"/>
                  </a:cubicBezTo>
                  <a:cubicBezTo>
                    <a:pt x="9168" y="9216"/>
                    <a:pt x="9347" y="7584"/>
                    <a:pt x="9716" y="5977"/>
                  </a:cubicBezTo>
                  <a:lnTo>
                    <a:pt x="9716" y="5977"/>
                  </a:lnTo>
                  <a:cubicBezTo>
                    <a:pt x="9418" y="6132"/>
                    <a:pt x="9132" y="6299"/>
                    <a:pt x="8870" y="6489"/>
                  </a:cubicBezTo>
                  <a:cubicBezTo>
                    <a:pt x="8930" y="5370"/>
                    <a:pt x="9085" y="4251"/>
                    <a:pt x="9347" y="3167"/>
                  </a:cubicBezTo>
                  <a:lnTo>
                    <a:pt x="9347" y="3167"/>
                  </a:lnTo>
                  <a:cubicBezTo>
                    <a:pt x="8466" y="3608"/>
                    <a:pt x="7680" y="4239"/>
                    <a:pt x="7049" y="4989"/>
                  </a:cubicBezTo>
                  <a:cubicBezTo>
                    <a:pt x="7156" y="3977"/>
                    <a:pt x="7335" y="2965"/>
                    <a:pt x="7561" y="1977"/>
                  </a:cubicBezTo>
                  <a:lnTo>
                    <a:pt x="7561" y="1977"/>
                  </a:lnTo>
                  <a:cubicBezTo>
                    <a:pt x="6418" y="2548"/>
                    <a:pt x="5394" y="3358"/>
                    <a:pt x="4548" y="4334"/>
                  </a:cubicBezTo>
                  <a:cubicBezTo>
                    <a:pt x="4668" y="2870"/>
                    <a:pt x="4882" y="1417"/>
                    <a:pt x="5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6"/>
            <p:cNvSpPr/>
            <p:nvPr/>
          </p:nvSpPr>
          <p:spPr>
            <a:xfrm>
              <a:off x="4552159" y="2354561"/>
              <a:ext cx="1176994" cy="854185"/>
            </a:xfrm>
            <a:custGeom>
              <a:avLst/>
              <a:gdLst/>
              <a:ahLst/>
              <a:cxnLst/>
              <a:rect l="l" t="t" r="r" b="b"/>
              <a:pathLst>
                <a:path w="29909" h="21706" extrusionOk="0">
                  <a:moveTo>
                    <a:pt x="2893" y="1"/>
                  </a:moveTo>
                  <a:cubicBezTo>
                    <a:pt x="2381" y="1"/>
                    <a:pt x="1893" y="191"/>
                    <a:pt x="1512" y="536"/>
                  </a:cubicBezTo>
                  <a:cubicBezTo>
                    <a:pt x="643" y="1298"/>
                    <a:pt x="0" y="3049"/>
                    <a:pt x="441" y="4906"/>
                  </a:cubicBezTo>
                  <a:cubicBezTo>
                    <a:pt x="834" y="6608"/>
                    <a:pt x="2239" y="8906"/>
                    <a:pt x="6620" y="10109"/>
                  </a:cubicBezTo>
                  <a:cubicBezTo>
                    <a:pt x="7084" y="10240"/>
                    <a:pt x="7561" y="10299"/>
                    <a:pt x="8049" y="10299"/>
                  </a:cubicBezTo>
                  <a:cubicBezTo>
                    <a:pt x="8918" y="10288"/>
                    <a:pt x="9787" y="10097"/>
                    <a:pt x="10585" y="9740"/>
                  </a:cubicBezTo>
                  <a:lnTo>
                    <a:pt x="10585" y="9740"/>
                  </a:lnTo>
                  <a:cubicBezTo>
                    <a:pt x="10323" y="10407"/>
                    <a:pt x="10287" y="11145"/>
                    <a:pt x="10501" y="11823"/>
                  </a:cubicBezTo>
                  <a:cubicBezTo>
                    <a:pt x="9513" y="12145"/>
                    <a:pt x="8573" y="12597"/>
                    <a:pt x="7882" y="13288"/>
                  </a:cubicBezTo>
                  <a:cubicBezTo>
                    <a:pt x="6739" y="14431"/>
                    <a:pt x="6751" y="16538"/>
                    <a:pt x="6787" y="17157"/>
                  </a:cubicBezTo>
                  <a:cubicBezTo>
                    <a:pt x="6834" y="18110"/>
                    <a:pt x="7084" y="19396"/>
                    <a:pt x="8025" y="20146"/>
                  </a:cubicBezTo>
                  <a:cubicBezTo>
                    <a:pt x="8192" y="20289"/>
                    <a:pt x="8346" y="20420"/>
                    <a:pt x="8489" y="20539"/>
                  </a:cubicBezTo>
                  <a:cubicBezTo>
                    <a:pt x="9156" y="21110"/>
                    <a:pt x="9847" y="21706"/>
                    <a:pt x="10835" y="21706"/>
                  </a:cubicBezTo>
                  <a:cubicBezTo>
                    <a:pt x="11799" y="21706"/>
                    <a:pt x="12609" y="21146"/>
                    <a:pt x="13240" y="20039"/>
                  </a:cubicBezTo>
                  <a:cubicBezTo>
                    <a:pt x="13430" y="19693"/>
                    <a:pt x="14133" y="19348"/>
                    <a:pt x="15073" y="19348"/>
                  </a:cubicBezTo>
                  <a:cubicBezTo>
                    <a:pt x="16026" y="19348"/>
                    <a:pt x="16728" y="19693"/>
                    <a:pt x="16919" y="20039"/>
                  </a:cubicBezTo>
                  <a:cubicBezTo>
                    <a:pt x="17550" y="21146"/>
                    <a:pt x="18348" y="21706"/>
                    <a:pt x="19312" y="21706"/>
                  </a:cubicBezTo>
                  <a:cubicBezTo>
                    <a:pt x="20300" y="21706"/>
                    <a:pt x="20991" y="21110"/>
                    <a:pt x="21658" y="20539"/>
                  </a:cubicBezTo>
                  <a:cubicBezTo>
                    <a:pt x="21801" y="20420"/>
                    <a:pt x="21955" y="20289"/>
                    <a:pt x="22122" y="20146"/>
                  </a:cubicBezTo>
                  <a:cubicBezTo>
                    <a:pt x="23051" y="19408"/>
                    <a:pt x="23313" y="18110"/>
                    <a:pt x="23360" y="17157"/>
                  </a:cubicBezTo>
                  <a:cubicBezTo>
                    <a:pt x="23396" y="16538"/>
                    <a:pt x="23408" y="14431"/>
                    <a:pt x="22265" y="13288"/>
                  </a:cubicBezTo>
                  <a:cubicBezTo>
                    <a:pt x="21527" y="12550"/>
                    <a:pt x="20503" y="12073"/>
                    <a:pt x="19431" y="11764"/>
                  </a:cubicBezTo>
                  <a:cubicBezTo>
                    <a:pt x="19610" y="11097"/>
                    <a:pt x="19574" y="10395"/>
                    <a:pt x="19312" y="9752"/>
                  </a:cubicBezTo>
                  <a:lnTo>
                    <a:pt x="19312" y="9752"/>
                  </a:lnTo>
                  <a:cubicBezTo>
                    <a:pt x="20122" y="10109"/>
                    <a:pt x="20979" y="10299"/>
                    <a:pt x="21860" y="10299"/>
                  </a:cubicBezTo>
                  <a:cubicBezTo>
                    <a:pt x="22336" y="10299"/>
                    <a:pt x="22824" y="10240"/>
                    <a:pt x="23289" y="10109"/>
                  </a:cubicBezTo>
                  <a:cubicBezTo>
                    <a:pt x="27670" y="8906"/>
                    <a:pt x="29063" y="6608"/>
                    <a:pt x="29468" y="4906"/>
                  </a:cubicBezTo>
                  <a:cubicBezTo>
                    <a:pt x="29909" y="3049"/>
                    <a:pt x="29266" y="1298"/>
                    <a:pt x="28397" y="536"/>
                  </a:cubicBezTo>
                  <a:cubicBezTo>
                    <a:pt x="28016" y="191"/>
                    <a:pt x="27516" y="1"/>
                    <a:pt x="27015" y="1"/>
                  </a:cubicBezTo>
                  <a:cubicBezTo>
                    <a:pt x="26396" y="1"/>
                    <a:pt x="25920" y="262"/>
                    <a:pt x="25539" y="465"/>
                  </a:cubicBezTo>
                  <a:cubicBezTo>
                    <a:pt x="25360" y="572"/>
                    <a:pt x="25182" y="655"/>
                    <a:pt x="24979" y="715"/>
                  </a:cubicBezTo>
                  <a:cubicBezTo>
                    <a:pt x="24384" y="834"/>
                    <a:pt x="23765" y="917"/>
                    <a:pt x="23146" y="953"/>
                  </a:cubicBezTo>
                  <a:cubicBezTo>
                    <a:pt x="22372" y="1013"/>
                    <a:pt x="21634" y="1072"/>
                    <a:pt x="20943" y="1310"/>
                  </a:cubicBezTo>
                  <a:cubicBezTo>
                    <a:pt x="17740" y="2453"/>
                    <a:pt x="16978" y="4394"/>
                    <a:pt x="16907" y="5858"/>
                  </a:cubicBezTo>
                  <a:cubicBezTo>
                    <a:pt x="16359" y="5340"/>
                    <a:pt x="15657" y="5082"/>
                    <a:pt x="14954" y="5082"/>
                  </a:cubicBezTo>
                  <a:cubicBezTo>
                    <a:pt x="14252" y="5082"/>
                    <a:pt x="13549" y="5340"/>
                    <a:pt x="13002" y="5858"/>
                  </a:cubicBezTo>
                  <a:cubicBezTo>
                    <a:pt x="12930" y="4394"/>
                    <a:pt x="12168" y="2453"/>
                    <a:pt x="8966" y="1310"/>
                  </a:cubicBezTo>
                  <a:cubicBezTo>
                    <a:pt x="8275" y="1072"/>
                    <a:pt x="7537" y="1013"/>
                    <a:pt x="6763" y="941"/>
                  </a:cubicBezTo>
                  <a:cubicBezTo>
                    <a:pt x="6144" y="905"/>
                    <a:pt x="5525" y="834"/>
                    <a:pt x="4929" y="715"/>
                  </a:cubicBezTo>
                  <a:cubicBezTo>
                    <a:pt x="4727" y="655"/>
                    <a:pt x="4548" y="572"/>
                    <a:pt x="4370" y="465"/>
                  </a:cubicBezTo>
                  <a:cubicBezTo>
                    <a:pt x="3989" y="262"/>
                    <a:pt x="3513" y="1"/>
                    <a:pt x="28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6"/>
            <p:cNvSpPr/>
            <p:nvPr/>
          </p:nvSpPr>
          <p:spPr>
            <a:xfrm>
              <a:off x="4878703" y="2864447"/>
              <a:ext cx="533738" cy="275389"/>
            </a:xfrm>
            <a:custGeom>
              <a:avLst/>
              <a:gdLst/>
              <a:ahLst/>
              <a:cxnLst/>
              <a:rect l="l" t="t" r="r" b="b"/>
              <a:pathLst>
                <a:path w="13563" h="6998" extrusionOk="0">
                  <a:moveTo>
                    <a:pt x="6780" y="0"/>
                  </a:moveTo>
                  <a:cubicBezTo>
                    <a:pt x="4329" y="0"/>
                    <a:pt x="1876" y="527"/>
                    <a:pt x="822" y="1581"/>
                  </a:cubicBezTo>
                  <a:cubicBezTo>
                    <a:pt x="72" y="2331"/>
                    <a:pt x="1" y="5165"/>
                    <a:pt x="822" y="5832"/>
                  </a:cubicBezTo>
                  <a:cubicBezTo>
                    <a:pt x="1602" y="6467"/>
                    <a:pt x="2089" y="6998"/>
                    <a:pt x="2532" y="6998"/>
                  </a:cubicBezTo>
                  <a:cubicBezTo>
                    <a:pt x="2819" y="6998"/>
                    <a:pt x="3088" y="6775"/>
                    <a:pt x="3406" y="6213"/>
                  </a:cubicBezTo>
                  <a:cubicBezTo>
                    <a:pt x="4001" y="5165"/>
                    <a:pt x="5388" y="4641"/>
                    <a:pt x="6775" y="4641"/>
                  </a:cubicBezTo>
                  <a:cubicBezTo>
                    <a:pt x="8163" y="4641"/>
                    <a:pt x="9550" y="5165"/>
                    <a:pt x="10145" y="6213"/>
                  </a:cubicBezTo>
                  <a:cubicBezTo>
                    <a:pt x="10462" y="6773"/>
                    <a:pt x="10730" y="6994"/>
                    <a:pt x="11016" y="6994"/>
                  </a:cubicBezTo>
                  <a:cubicBezTo>
                    <a:pt x="11460" y="6994"/>
                    <a:pt x="11947" y="6461"/>
                    <a:pt x="12729" y="5832"/>
                  </a:cubicBezTo>
                  <a:cubicBezTo>
                    <a:pt x="13562" y="5165"/>
                    <a:pt x="13491" y="2331"/>
                    <a:pt x="12729" y="1581"/>
                  </a:cubicBezTo>
                  <a:cubicBezTo>
                    <a:pt x="11681" y="527"/>
                    <a:pt x="9231" y="0"/>
                    <a:pt x="6780"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6"/>
            <p:cNvSpPr/>
            <p:nvPr/>
          </p:nvSpPr>
          <p:spPr>
            <a:xfrm>
              <a:off x="4583523" y="2423545"/>
              <a:ext cx="419380" cy="267203"/>
            </a:xfrm>
            <a:custGeom>
              <a:avLst/>
              <a:gdLst/>
              <a:ahLst/>
              <a:cxnLst/>
              <a:rect l="l" t="t" r="r" b="b"/>
              <a:pathLst>
                <a:path w="10657" h="6790" extrusionOk="0">
                  <a:moveTo>
                    <a:pt x="2099" y="0"/>
                  </a:moveTo>
                  <a:cubicBezTo>
                    <a:pt x="2020" y="0"/>
                    <a:pt x="1947" y="24"/>
                    <a:pt x="1882" y="81"/>
                  </a:cubicBezTo>
                  <a:cubicBezTo>
                    <a:pt x="1061" y="819"/>
                    <a:pt x="1" y="4939"/>
                    <a:pt x="6287" y="6665"/>
                  </a:cubicBezTo>
                  <a:cubicBezTo>
                    <a:pt x="6593" y="6750"/>
                    <a:pt x="6918" y="6789"/>
                    <a:pt x="7246" y="6789"/>
                  </a:cubicBezTo>
                  <a:cubicBezTo>
                    <a:pt x="8621" y="6789"/>
                    <a:pt x="10052" y="6106"/>
                    <a:pt x="10312" y="5260"/>
                  </a:cubicBezTo>
                  <a:cubicBezTo>
                    <a:pt x="10657" y="4153"/>
                    <a:pt x="10657" y="2308"/>
                    <a:pt x="7573" y="1212"/>
                  </a:cubicBezTo>
                  <a:cubicBezTo>
                    <a:pt x="6680" y="891"/>
                    <a:pt x="5299" y="1010"/>
                    <a:pt x="3763" y="676"/>
                  </a:cubicBezTo>
                  <a:cubicBezTo>
                    <a:pt x="2999" y="520"/>
                    <a:pt x="2469" y="0"/>
                    <a:pt x="2099"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6"/>
            <p:cNvSpPr/>
            <p:nvPr/>
          </p:nvSpPr>
          <p:spPr>
            <a:xfrm>
              <a:off x="5278363" y="2423781"/>
              <a:ext cx="419380" cy="267400"/>
            </a:xfrm>
            <a:custGeom>
              <a:avLst/>
              <a:gdLst/>
              <a:ahLst/>
              <a:cxnLst/>
              <a:rect l="l" t="t" r="r" b="b"/>
              <a:pathLst>
                <a:path w="10657" h="6795" extrusionOk="0">
                  <a:moveTo>
                    <a:pt x="8552" y="1"/>
                  </a:moveTo>
                  <a:cubicBezTo>
                    <a:pt x="8183" y="1"/>
                    <a:pt x="7654" y="517"/>
                    <a:pt x="6895" y="682"/>
                  </a:cubicBezTo>
                  <a:cubicBezTo>
                    <a:pt x="5359" y="1004"/>
                    <a:pt x="3978" y="897"/>
                    <a:pt x="3085" y="1206"/>
                  </a:cubicBezTo>
                  <a:cubicBezTo>
                    <a:pt x="1" y="2313"/>
                    <a:pt x="1" y="4159"/>
                    <a:pt x="346" y="5266"/>
                  </a:cubicBezTo>
                  <a:cubicBezTo>
                    <a:pt x="606" y="6112"/>
                    <a:pt x="2037" y="6795"/>
                    <a:pt x="3412" y="6795"/>
                  </a:cubicBezTo>
                  <a:cubicBezTo>
                    <a:pt x="3740" y="6795"/>
                    <a:pt x="4065" y="6756"/>
                    <a:pt x="4370" y="6671"/>
                  </a:cubicBezTo>
                  <a:cubicBezTo>
                    <a:pt x="10657" y="4933"/>
                    <a:pt x="9597" y="813"/>
                    <a:pt x="8776" y="87"/>
                  </a:cubicBezTo>
                  <a:cubicBezTo>
                    <a:pt x="8709" y="26"/>
                    <a:pt x="8634" y="1"/>
                    <a:pt x="855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6"/>
            <p:cNvSpPr/>
            <p:nvPr/>
          </p:nvSpPr>
          <p:spPr>
            <a:xfrm>
              <a:off x="4838406" y="2558366"/>
              <a:ext cx="70323" cy="35181"/>
            </a:xfrm>
            <a:custGeom>
              <a:avLst/>
              <a:gdLst/>
              <a:ahLst/>
              <a:cxnLst/>
              <a:rect l="l" t="t" r="r" b="b"/>
              <a:pathLst>
                <a:path w="1787" h="894" extrusionOk="0">
                  <a:moveTo>
                    <a:pt x="1" y="1"/>
                  </a:moveTo>
                  <a:cubicBezTo>
                    <a:pt x="1" y="489"/>
                    <a:pt x="406" y="894"/>
                    <a:pt x="894" y="894"/>
                  </a:cubicBezTo>
                  <a:cubicBezTo>
                    <a:pt x="1394" y="894"/>
                    <a:pt x="1787" y="489"/>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6"/>
            <p:cNvSpPr/>
            <p:nvPr/>
          </p:nvSpPr>
          <p:spPr>
            <a:xfrm>
              <a:off x="5372100" y="2557894"/>
              <a:ext cx="70323" cy="35181"/>
            </a:xfrm>
            <a:custGeom>
              <a:avLst/>
              <a:gdLst/>
              <a:ahLst/>
              <a:cxnLst/>
              <a:rect l="l" t="t" r="r" b="b"/>
              <a:pathLst>
                <a:path w="1787" h="894" extrusionOk="0">
                  <a:moveTo>
                    <a:pt x="0" y="1"/>
                  </a:moveTo>
                  <a:cubicBezTo>
                    <a:pt x="0" y="501"/>
                    <a:pt x="405" y="894"/>
                    <a:pt x="893" y="894"/>
                  </a:cubicBezTo>
                  <a:cubicBezTo>
                    <a:pt x="1393" y="894"/>
                    <a:pt x="1786" y="501"/>
                    <a:pt x="17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6"/>
            <p:cNvSpPr/>
            <p:nvPr/>
          </p:nvSpPr>
          <p:spPr>
            <a:xfrm>
              <a:off x="5008014" y="2951927"/>
              <a:ext cx="264764" cy="68001"/>
            </a:xfrm>
            <a:custGeom>
              <a:avLst/>
              <a:gdLst/>
              <a:ahLst/>
              <a:cxnLst/>
              <a:rect l="l" t="t" r="r" b="b"/>
              <a:pathLst>
                <a:path w="6728" h="1728" extrusionOk="0">
                  <a:moveTo>
                    <a:pt x="1025" y="1"/>
                  </a:moveTo>
                  <a:lnTo>
                    <a:pt x="1" y="1727"/>
                  </a:lnTo>
                  <a:lnTo>
                    <a:pt x="1311" y="703"/>
                  </a:lnTo>
                  <a:lnTo>
                    <a:pt x="5430" y="703"/>
                  </a:lnTo>
                  <a:lnTo>
                    <a:pt x="6728" y="1727"/>
                  </a:lnTo>
                  <a:lnTo>
                    <a:pt x="5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6"/>
            <p:cNvSpPr/>
            <p:nvPr/>
          </p:nvSpPr>
          <p:spPr>
            <a:xfrm>
              <a:off x="5011792" y="2624084"/>
              <a:ext cx="257720" cy="212189"/>
            </a:xfrm>
            <a:custGeom>
              <a:avLst/>
              <a:gdLst/>
              <a:ahLst/>
              <a:cxnLst/>
              <a:rect l="l" t="t" r="r" b="b"/>
              <a:pathLst>
                <a:path w="6549" h="5392" extrusionOk="0">
                  <a:moveTo>
                    <a:pt x="3276" y="1"/>
                  </a:moveTo>
                  <a:cubicBezTo>
                    <a:pt x="2822" y="1"/>
                    <a:pt x="2370" y="301"/>
                    <a:pt x="2024" y="902"/>
                  </a:cubicBezTo>
                  <a:lnTo>
                    <a:pt x="703" y="3200"/>
                  </a:lnTo>
                  <a:cubicBezTo>
                    <a:pt x="0" y="4403"/>
                    <a:pt x="703" y="5391"/>
                    <a:pt x="2250" y="5391"/>
                  </a:cubicBezTo>
                  <a:lnTo>
                    <a:pt x="4310" y="5391"/>
                  </a:lnTo>
                  <a:cubicBezTo>
                    <a:pt x="5846" y="5391"/>
                    <a:pt x="6549" y="4403"/>
                    <a:pt x="5846" y="3200"/>
                  </a:cubicBezTo>
                  <a:lnTo>
                    <a:pt x="4536" y="902"/>
                  </a:lnTo>
                  <a:cubicBezTo>
                    <a:pt x="4185" y="301"/>
                    <a:pt x="3730" y="1"/>
                    <a:pt x="3276"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5036623" y="2769687"/>
              <a:ext cx="208057" cy="66584"/>
            </a:xfrm>
            <a:custGeom>
              <a:avLst/>
              <a:gdLst/>
              <a:ahLst/>
              <a:cxnLst/>
              <a:rect l="l" t="t" r="r" b="b"/>
              <a:pathLst>
                <a:path w="5287" h="1692" extrusionOk="0">
                  <a:moveTo>
                    <a:pt x="2645" y="0"/>
                  </a:moveTo>
                  <a:cubicBezTo>
                    <a:pt x="2191" y="0"/>
                    <a:pt x="1739" y="96"/>
                    <a:pt x="1393" y="286"/>
                  </a:cubicBezTo>
                  <a:lnTo>
                    <a:pt x="72" y="1001"/>
                  </a:lnTo>
                  <a:cubicBezTo>
                    <a:pt x="48" y="1012"/>
                    <a:pt x="24" y="1036"/>
                    <a:pt x="0" y="1048"/>
                  </a:cubicBezTo>
                  <a:cubicBezTo>
                    <a:pt x="286" y="1441"/>
                    <a:pt x="846" y="1691"/>
                    <a:pt x="1619" y="1691"/>
                  </a:cubicBezTo>
                  <a:lnTo>
                    <a:pt x="3679" y="1691"/>
                  </a:lnTo>
                  <a:cubicBezTo>
                    <a:pt x="4441" y="1691"/>
                    <a:pt x="5001" y="1441"/>
                    <a:pt x="5287" y="1048"/>
                  </a:cubicBezTo>
                  <a:cubicBezTo>
                    <a:pt x="5263" y="1036"/>
                    <a:pt x="5239" y="1012"/>
                    <a:pt x="5215" y="1001"/>
                  </a:cubicBezTo>
                  <a:lnTo>
                    <a:pt x="3905" y="286"/>
                  </a:lnTo>
                  <a:cubicBezTo>
                    <a:pt x="3554" y="96"/>
                    <a:pt x="3099" y="0"/>
                    <a:pt x="2645"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826540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26"/>
          <p:cNvSpPr txBox="1">
            <a:spLocks noGrp="1"/>
          </p:cNvSpPr>
          <p:nvPr>
            <p:ph type="ctrTitle"/>
          </p:nvPr>
        </p:nvSpPr>
        <p:spPr>
          <a:xfrm>
            <a:off x="2299507" y="615653"/>
            <a:ext cx="4544986" cy="955685"/>
          </a:xfrm>
          <a:prstGeom prst="rect">
            <a:avLst/>
          </a:prstGeom>
        </p:spPr>
        <p:txBody>
          <a:bodyPr spcFirstLastPara="1" wrap="square" lIns="91425" tIns="91425" rIns="91425" bIns="91425" anchor="ctr" anchorCtr="0">
            <a:noAutofit/>
          </a:bodyPr>
          <a:lstStyle/>
          <a:p>
            <a:pPr marL="0" lvl="0" indent="0" algn="ctr" rtl="0">
              <a:lnSpc>
                <a:spcPct val="75000"/>
              </a:lnSpc>
              <a:spcBef>
                <a:spcPts val="0"/>
              </a:spcBef>
              <a:spcAft>
                <a:spcPts val="0"/>
              </a:spcAft>
              <a:buNone/>
            </a:pPr>
            <a:r>
              <a:rPr lang="es" sz="3600" dirty="0"/>
              <a:t>FUENTES </a:t>
            </a:r>
            <a:r>
              <a:rPr lang="es" sz="3200" dirty="0"/>
              <a:t>CONSULTADAS</a:t>
            </a:r>
            <a:r>
              <a:rPr lang="es" sz="3600" dirty="0"/>
              <a:t>:</a:t>
            </a:r>
            <a:endParaRPr sz="6000" dirty="0"/>
          </a:p>
        </p:txBody>
      </p:sp>
      <p:sp>
        <p:nvSpPr>
          <p:cNvPr id="1257" name="Google Shape;1257;p26"/>
          <p:cNvSpPr txBox="1">
            <a:spLocks noGrp="1"/>
          </p:cNvSpPr>
          <p:nvPr>
            <p:ph type="subTitle" idx="1"/>
          </p:nvPr>
        </p:nvSpPr>
        <p:spPr>
          <a:xfrm>
            <a:off x="2175750" y="3542886"/>
            <a:ext cx="4792500" cy="4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solidFill>
                  <a:schemeClr val="lt1"/>
                </a:solidFill>
              </a:rPr>
              <a:t>Kevin Osvaldo Panes Landa </a:t>
            </a:r>
            <a:endParaRPr dirty="0">
              <a:solidFill>
                <a:schemeClr val="lt1"/>
              </a:solidFill>
            </a:endParaRPr>
          </a:p>
        </p:txBody>
      </p:sp>
      <p:sp>
        <p:nvSpPr>
          <p:cNvPr id="2" name="Google Shape;1251;p26">
            <a:extLst>
              <a:ext uri="{FF2B5EF4-FFF2-40B4-BE49-F238E27FC236}">
                <a16:creationId xmlns:a16="http://schemas.microsoft.com/office/drawing/2014/main" id="{B90ED1DB-9538-72E2-3734-E1B4D4873481}"/>
              </a:ext>
            </a:extLst>
          </p:cNvPr>
          <p:cNvSpPr txBox="1">
            <a:spLocks/>
          </p:cNvSpPr>
          <p:nvPr/>
        </p:nvSpPr>
        <p:spPr>
          <a:xfrm>
            <a:off x="609601" y="1725727"/>
            <a:ext cx="8110653" cy="280211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Sigmar One"/>
              <a:buNone/>
              <a:defRPr sz="5900" b="1" i="0" u="none" strike="noStrike" cap="none">
                <a:solidFill>
                  <a:schemeClr val="dk1"/>
                </a:solidFill>
                <a:latin typeface="Sigmar One"/>
                <a:ea typeface="Sigmar One"/>
                <a:cs typeface="Sigmar One"/>
                <a:sym typeface="Sigmar One"/>
              </a:defRPr>
            </a:lvl1pPr>
            <a:lvl2pPr marR="0" lvl="1" algn="ctr" rtl="0">
              <a:lnSpc>
                <a:spcPct val="100000"/>
              </a:lnSpc>
              <a:spcBef>
                <a:spcPts val="0"/>
              </a:spcBef>
              <a:spcAft>
                <a:spcPts val="0"/>
              </a:spcAft>
              <a:buClr>
                <a:schemeClr val="dk1"/>
              </a:buClr>
              <a:buSzPts val="5200"/>
              <a:buFont typeface="Sigmar One"/>
              <a:buNone/>
              <a:defRPr sz="5200" b="0" i="0" u="none" strike="noStrike" cap="none">
                <a:solidFill>
                  <a:schemeClr val="dk1"/>
                </a:solidFill>
                <a:latin typeface="Sigmar One"/>
                <a:ea typeface="Sigmar One"/>
                <a:cs typeface="Sigmar One"/>
                <a:sym typeface="Sigmar One"/>
              </a:defRPr>
            </a:lvl2pPr>
            <a:lvl3pPr marR="0" lvl="2" algn="ctr" rtl="0">
              <a:lnSpc>
                <a:spcPct val="100000"/>
              </a:lnSpc>
              <a:spcBef>
                <a:spcPts val="0"/>
              </a:spcBef>
              <a:spcAft>
                <a:spcPts val="0"/>
              </a:spcAft>
              <a:buClr>
                <a:schemeClr val="dk1"/>
              </a:buClr>
              <a:buSzPts val="5200"/>
              <a:buFont typeface="Sigmar One"/>
              <a:buNone/>
              <a:defRPr sz="5200" b="0" i="0" u="none" strike="noStrike" cap="none">
                <a:solidFill>
                  <a:schemeClr val="dk1"/>
                </a:solidFill>
                <a:latin typeface="Sigmar One"/>
                <a:ea typeface="Sigmar One"/>
                <a:cs typeface="Sigmar One"/>
                <a:sym typeface="Sigmar One"/>
              </a:defRPr>
            </a:lvl3pPr>
            <a:lvl4pPr marR="0" lvl="3" algn="ctr" rtl="0">
              <a:lnSpc>
                <a:spcPct val="100000"/>
              </a:lnSpc>
              <a:spcBef>
                <a:spcPts val="0"/>
              </a:spcBef>
              <a:spcAft>
                <a:spcPts val="0"/>
              </a:spcAft>
              <a:buClr>
                <a:schemeClr val="dk1"/>
              </a:buClr>
              <a:buSzPts val="5200"/>
              <a:buFont typeface="Sigmar One"/>
              <a:buNone/>
              <a:defRPr sz="5200" b="0" i="0" u="none" strike="noStrike" cap="none">
                <a:solidFill>
                  <a:schemeClr val="dk1"/>
                </a:solidFill>
                <a:latin typeface="Sigmar One"/>
                <a:ea typeface="Sigmar One"/>
                <a:cs typeface="Sigmar One"/>
                <a:sym typeface="Sigmar One"/>
              </a:defRPr>
            </a:lvl4pPr>
            <a:lvl5pPr marR="0" lvl="4" algn="ctr" rtl="0">
              <a:lnSpc>
                <a:spcPct val="100000"/>
              </a:lnSpc>
              <a:spcBef>
                <a:spcPts val="0"/>
              </a:spcBef>
              <a:spcAft>
                <a:spcPts val="0"/>
              </a:spcAft>
              <a:buClr>
                <a:schemeClr val="dk1"/>
              </a:buClr>
              <a:buSzPts val="5200"/>
              <a:buFont typeface="Sigmar One"/>
              <a:buNone/>
              <a:defRPr sz="5200" b="0" i="0" u="none" strike="noStrike" cap="none">
                <a:solidFill>
                  <a:schemeClr val="dk1"/>
                </a:solidFill>
                <a:latin typeface="Sigmar One"/>
                <a:ea typeface="Sigmar One"/>
                <a:cs typeface="Sigmar One"/>
                <a:sym typeface="Sigmar One"/>
              </a:defRPr>
            </a:lvl5pPr>
            <a:lvl6pPr marR="0" lvl="5" algn="ctr" rtl="0">
              <a:lnSpc>
                <a:spcPct val="100000"/>
              </a:lnSpc>
              <a:spcBef>
                <a:spcPts val="0"/>
              </a:spcBef>
              <a:spcAft>
                <a:spcPts val="0"/>
              </a:spcAft>
              <a:buClr>
                <a:schemeClr val="dk1"/>
              </a:buClr>
              <a:buSzPts val="5200"/>
              <a:buFont typeface="Sigmar One"/>
              <a:buNone/>
              <a:defRPr sz="5200" b="0" i="0" u="none" strike="noStrike" cap="none">
                <a:solidFill>
                  <a:schemeClr val="dk1"/>
                </a:solidFill>
                <a:latin typeface="Sigmar One"/>
                <a:ea typeface="Sigmar One"/>
                <a:cs typeface="Sigmar One"/>
                <a:sym typeface="Sigmar One"/>
              </a:defRPr>
            </a:lvl6pPr>
            <a:lvl7pPr marR="0" lvl="6" algn="ctr" rtl="0">
              <a:lnSpc>
                <a:spcPct val="100000"/>
              </a:lnSpc>
              <a:spcBef>
                <a:spcPts val="0"/>
              </a:spcBef>
              <a:spcAft>
                <a:spcPts val="0"/>
              </a:spcAft>
              <a:buClr>
                <a:schemeClr val="dk1"/>
              </a:buClr>
              <a:buSzPts val="5200"/>
              <a:buFont typeface="Sigmar One"/>
              <a:buNone/>
              <a:defRPr sz="5200" b="0" i="0" u="none" strike="noStrike" cap="none">
                <a:solidFill>
                  <a:schemeClr val="dk1"/>
                </a:solidFill>
                <a:latin typeface="Sigmar One"/>
                <a:ea typeface="Sigmar One"/>
                <a:cs typeface="Sigmar One"/>
                <a:sym typeface="Sigmar One"/>
              </a:defRPr>
            </a:lvl7pPr>
            <a:lvl8pPr marR="0" lvl="7" algn="ctr" rtl="0">
              <a:lnSpc>
                <a:spcPct val="100000"/>
              </a:lnSpc>
              <a:spcBef>
                <a:spcPts val="0"/>
              </a:spcBef>
              <a:spcAft>
                <a:spcPts val="0"/>
              </a:spcAft>
              <a:buClr>
                <a:schemeClr val="dk1"/>
              </a:buClr>
              <a:buSzPts val="5200"/>
              <a:buFont typeface="Sigmar One"/>
              <a:buNone/>
              <a:defRPr sz="5200" b="0" i="0" u="none" strike="noStrike" cap="none">
                <a:solidFill>
                  <a:schemeClr val="dk1"/>
                </a:solidFill>
                <a:latin typeface="Sigmar One"/>
                <a:ea typeface="Sigmar One"/>
                <a:cs typeface="Sigmar One"/>
                <a:sym typeface="Sigmar One"/>
              </a:defRPr>
            </a:lvl8pPr>
            <a:lvl9pPr marR="0" lvl="8" algn="ctr" rtl="0">
              <a:lnSpc>
                <a:spcPct val="100000"/>
              </a:lnSpc>
              <a:spcBef>
                <a:spcPts val="0"/>
              </a:spcBef>
              <a:spcAft>
                <a:spcPts val="0"/>
              </a:spcAft>
              <a:buClr>
                <a:schemeClr val="dk1"/>
              </a:buClr>
              <a:buSzPts val="5200"/>
              <a:buFont typeface="Sigmar One"/>
              <a:buNone/>
              <a:defRPr sz="5200" b="0" i="0" u="none" strike="noStrike" cap="none">
                <a:solidFill>
                  <a:schemeClr val="dk1"/>
                </a:solidFill>
                <a:latin typeface="Sigmar One"/>
                <a:ea typeface="Sigmar One"/>
                <a:cs typeface="Sigmar One"/>
                <a:sym typeface="Sigmar One"/>
              </a:defRPr>
            </a:lvl9pPr>
          </a:lstStyle>
          <a:p>
            <a:pPr marL="285750" indent="-285750" algn="l">
              <a:lnSpc>
                <a:spcPct val="75000"/>
              </a:lnSpc>
              <a:buFont typeface="Arial" panose="020B0604020202020204" pitchFamily="34" charset="0"/>
              <a:buChar char="•"/>
            </a:pPr>
            <a:r>
              <a:rPr lang="es-MX" sz="1800" dirty="0">
                <a:effectLst/>
                <a:latin typeface="Times New Roman" panose="02020603050405020304" pitchFamily="18" charset="0"/>
              </a:rPr>
              <a:t>Consejo Mundial de Lucha Libre. (2023, 6 septiembre). </a:t>
            </a:r>
            <a:r>
              <a:rPr lang="es-MX" sz="1800" i="1" dirty="0">
                <a:effectLst/>
                <a:latin typeface="Times New Roman" panose="02020603050405020304" pitchFamily="18" charset="0"/>
              </a:rPr>
              <a:t>Inicio - CMLL ::: La mejor lucha libre del mundo</a:t>
            </a:r>
            <a:r>
              <a:rPr lang="es-MX" sz="1800" dirty="0">
                <a:effectLst/>
                <a:latin typeface="Times New Roman" panose="02020603050405020304" pitchFamily="18" charset="0"/>
              </a:rPr>
              <a:t>. CMLL ::: La Mejor Lucha Libre del Mundo. </a:t>
            </a:r>
            <a:r>
              <a:rPr lang="es-MX" sz="1800" dirty="0">
                <a:effectLst/>
                <a:latin typeface="Times New Roman" panose="02020603050405020304" pitchFamily="18" charset="0"/>
                <a:hlinkClick r:id="rId3"/>
              </a:rPr>
              <a:t>https://cmll.com/</a:t>
            </a:r>
            <a:endParaRPr lang="es-MX" sz="1800" dirty="0">
              <a:effectLst/>
              <a:latin typeface="Times New Roman" panose="02020603050405020304" pitchFamily="18" charset="0"/>
            </a:endParaRPr>
          </a:p>
          <a:p>
            <a:pPr algn="l">
              <a:lnSpc>
                <a:spcPct val="75000"/>
              </a:lnSpc>
            </a:pPr>
            <a:endParaRPr lang="es-MX" sz="1800" i="1" dirty="0">
              <a:effectLst/>
              <a:latin typeface="Times New Roman" panose="02020603050405020304" pitchFamily="18" charset="0"/>
            </a:endParaRPr>
          </a:p>
          <a:p>
            <a:pPr algn="l">
              <a:lnSpc>
                <a:spcPct val="75000"/>
              </a:lnSpc>
            </a:pPr>
            <a:endParaRPr lang="es-MX" sz="1800" i="1" dirty="0">
              <a:effectLst/>
              <a:latin typeface="Times New Roman" panose="02020603050405020304" pitchFamily="18" charset="0"/>
            </a:endParaRPr>
          </a:p>
          <a:p>
            <a:pPr marL="285750" indent="-285750" algn="l">
              <a:lnSpc>
                <a:spcPct val="75000"/>
              </a:lnSpc>
              <a:buFont typeface="Arial" panose="020B0604020202020204" pitchFamily="34" charset="0"/>
              <a:buChar char="•"/>
            </a:pPr>
            <a:r>
              <a:rPr lang="es-MX" sz="1800" i="1" dirty="0">
                <a:effectLst/>
                <a:latin typeface="Times New Roman" panose="02020603050405020304" pitchFamily="18" charset="0"/>
              </a:rPr>
              <a:t>MEXICANA</a:t>
            </a:r>
            <a:r>
              <a:rPr lang="es-MX" sz="1800" dirty="0">
                <a:effectLst/>
                <a:latin typeface="Times New Roman" panose="02020603050405020304" pitchFamily="18" charset="0"/>
              </a:rPr>
              <a:t>. (s. f.). </a:t>
            </a:r>
            <a:r>
              <a:rPr lang="es-MX" sz="1800" dirty="0">
                <a:effectLst/>
                <a:latin typeface="Times New Roman" panose="02020603050405020304" pitchFamily="18" charset="0"/>
                <a:hlinkClick r:id="rId4"/>
              </a:rPr>
              <a:t>https://mexicana.cultura.gob.mx/es/repositorio/x2acnp2f9p-4</a:t>
            </a:r>
            <a:endParaRPr lang="es-MX" sz="1800" dirty="0">
              <a:effectLst/>
              <a:latin typeface="Times New Roman" panose="02020603050405020304" pitchFamily="18" charset="0"/>
            </a:endParaRPr>
          </a:p>
          <a:p>
            <a:pPr algn="l">
              <a:lnSpc>
                <a:spcPct val="75000"/>
              </a:lnSpc>
            </a:pPr>
            <a:endParaRPr lang="es-MX" sz="1800" dirty="0">
              <a:latin typeface="Times New Roman" panose="02020603050405020304" pitchFamily="18" charset="0"/>
            </a:endParaRPr>
          </a:p>
          <a:p>
            <a:pPr marL="285750" indent="-285750" algn="l">
              <a:lnSpc>
                <a:spcPct val="75000"/>
              </a:lnSpc>
              <a:buFont typeface="Arial" panose="020B0604020202020204" pitchFamily="34" charset="0"/>
              <a:buChar char="•"/>
            </a:pPr>
            <a:r>
              <a:rPr lang="es-MX" sz="1800" dirty="0">
                <a:effectLst/>
                <a:latin typeface="Times New Roman" panose="02020603050405020304" pitchFamily="18" charset="0"/>
              </a:rPr>
              <a:t>colaboradores de Wikipedia. (2023). Lucha libre Mexicana. </a:t>
            </a:r>
            <a:r>
              <a:rPr lang="es-MX" sz="1800" i="1" dirty="0">
                <a:effectLst/>
                <a:latin typeface="Times New Roman" panose="02020603050405020304" pitchFamily="18" charset="0"/>
              </a:rPr>
              <a:t>Wikipedia, la enciclopedia libre</a:t>
            </a:r>
            <a:r>
              <a:rPr lang="es-MX" sz="1800" dirty="0">
                <a:effectLst/>
                <a:latin typeface="Times New Roman" panose="02020603050405020304" pitchFamily="18" charset="0"/>
              </a:rPr>
              <a:t>. </a:t>
            </a:r>
            <a:r>
              <a:rPr lang="es-MX" sz="1800" dirty="0">
                <a:effectLst/>
                <a:latin typeface="Times New Roman" panose="02020603050405020304" pitchFamily="18" charset="0"/>
                <a:hlinkClick r:id="rId5"/>
              </a:rPr>
              <a:t>https://es.wikipedia.org/wiki/Lucha_libre_mexicana</a:t>
            </a:r>
            <a:endParaRPr lang="es-MX" sz="1800" dirty="0">
              <a:effectLst/>
              <a:latin typeface="Times New Roman" panose="02020603050405020304" pitchFamily="18" charset="0"/>
            </a:endParaRPr>
          </a:p>
          <a:p>
            <a:pPr algn="l">
              <a:lnSpc>
                <a:spcPct val="75000"/>
              </a:lnSpc>
            </a:pPr>
            <a:endParaRPr lang="es-MX" sz="1800" dirty="0">
              <a:latin typeface="Times New Roman" panose="02020603050405020304" pitchFamily="18" charset="0"/>
            </a:endParaRPr>
          </a:p>
        </p:txBody>
      </p:sp>
    </p:spTree>
    <p:extLst>
      <p:ext uri="{BB962C8B-B14F-4D97-AF65-F5344CB8AC3E}">
        <p14:creationId xmlns:p14="http://schemas.microsoft.com/office/powerpoint/2010/main" val="3383539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grpSp>
        <p:nvGrpSpPr>
          <p:cNvPr id="1325" name="Google Shape;1325;p29"/>
          <p:cNvGrpSpPr/>
          <p:nvPr/>
        </p:nvGrpSpPr>
        <p:grpSpPr>
          <a:xfrm>
            <a:off x="306850" y="476775"/>
            <a:ext cx="8503500" cy="686400"/>
            <a:chOff x="306850" y="476775"/>
            <a:chExt cx="8503500" cy="686400"/>
          </a:xfrm>
        </p:grpSpPr>
        <p:sp>
          <p:nvSpPr>
            <p:cNvPr id="1326" name="Google Shape;1326;p29"/>
            <p:cNvSpPr/>
            <p:nvPr/>
          </p:nvSpPr>
          <p:spPr>
            <a:xfrm>
              <a:off x="306850" y="476775"/>
              <a:ext cx="8503500" cy="68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7" name="Google Shape;1327;p29"/>
            <p:cNvCxnSpPr/>
            <p:nvPr/>
          </p:nvCxnSpPr>
          <p:spPr>
            <a:xfrm>
              <a:off x="306850" y="530759"/>
              <a:ext cx="8503500" cy="0"/>
            </a:xfrm>
            <a:prstGeom prst="straightConnector1">
              <a:avLst/>
            </a:prstGeom>
            <a:noFill/>
            <a:ln w="38100" cap="flat" cmpd="sng">
              <a:solidFill>
                <a:schemeClr val="lt1"/>
              </a:solidFill>
              <a:prstDash val="solid"/>
              <a:round/>
              <a:headEnd type="none" w="med" len="med"/>
              <a:tailEnd type="none" w="med" len="med"/>
            </a:ln>
          </p:spPr>
        </p:cxnSp>
        <p:cxnSp>
          <p:nvCxnSpPr>
            <p:cNvPr id="1328" name="Google Shape;1328;p29"/>
            <p:cNvCxnSpPr/>
            <p:nvPr/>
          </p:nvCxnSpPr>
          <p:spPr>
            <a:xfrm>
              <a:off x="306850" y="1109291"/>
              <a:ext cx="8503500" cy="0"/>
            </a:xfrm>
            <a:prstGeom prst="straightConnector1">
              <a:avLst/>
            </a:prstGeom>
            <a:noFill/>
            <a:ln w="38100" cap="flat" cmpd="sng">
              <a:solidFill>
                <a:schemeClr val="lt1"/>
              </a:solidFill>
              <a:prstDash val="solid"/>
              <a:round/>
              <a:headEnd type="none" w="med" len="med"/>
              <a:tailEnd type="none" w="med" len="med"/>
            </a:ln>
          </p:spPr>
        </p:cxnSp>
      </p:grpSp>
      <p:sp>
        <p:nvSpPr>
          <p:cNvPr id="1329" name="Google Shape;1329;p29"/>
          <p:cNvSpPr txBox="1">
            <a:spLocks noGrp="1"/>
          </p:cNvSpPr>
          <p:nvPr>
            <p:ph type="title"/>
          </p:nvPr>
        </p:nvSpPr>
        <p:spPr>
          <a:xfrm>
            <a:off x="713100" y="5336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3000" dirty="0">
                <a:solidFill>
                  <a:schemeClr val="lt1"/>
                </a:solidFill>
                <a:latin typeface="Sigmar One"/>
                <a:ea typeface="Sigmar One"/>
                <a:cs typeface="Sigmar One"/>
                <a:sym typeface="Sigmar One"/>
              </a:rPr>
              <a:t>INTRODUCCIÓN</a:t>
            </a:r>
            <a:endParaRPr sz="3000" dirty="0">
              <a:solidFill>
                <a:schemeClr val="lt1"/>
              </a:solidFill>
              <a:latin typeface="Sigmar One"/>
              <a:ea typeface="Sigmar One"/>
              <a:cs typeface="Sigmar One"/>
              <a:sym typeface="Sigmar One"/>
            </a:endParaRPr>
          </a:p>
        </p:txBody>
      </p:sp>
      <p:sp>
        <p:nvSpPr>
          <p:cNvPr id="1332" name="Google Shape;1332;p29"/>
          <p:cNvSpPr txBox="1">
            <a:spLocks noGrp="1"/>
          </p:cNvSpPr>
          <p:nvPr>
            <p:ph type="subTitle" idx="3"/>
          </p:nvPr>
        </p:nvSpPr>
        <p:spPr>
          <a:xfrm>
            <a:off x="788020" y="1464527"/>
            <a:ext cx="7553092" cy="3010829"/>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MX" dirty="0"/>
              <a:t>La lucha libre, un emocionante deporte que ha cautivado corazones de todas las edades, es el foco de nuestra atención en este momento. Desde la infancia, este apasionante mundo de la lucha libre ha sido una fuente de diversión y entretenimiento para mí. La lucha libre, un deporte profesional que combina habilidades atléticas, carisma y teatralidad, ha sido una pasión constante a lo largo de los años. Y, ¿qué mejor momento para explorar este tema que el mes dedicado a celebrar todo lo relacionado con la lucha libre? A lo largo de esta  presentación vamos a descubrir la magia detrás de las cuerdas, los personajes icónicos y las historias épicas que hacen de la lucha libre una forma de entretenimiento única en su clase.</a:t>
            </a:r>
          </a:p>
        </p:txBody>
      </p:sp>
    </p:spTree>
    <p:extLst>
      <p:ext uri="{BB962C8B-B14F-4D97-AF65-F5344CB8AC3E}">
        <p14:creationId xmlns:p14="http://schemas.microsoft.com/office/powerpoint/2010/main" val="249999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grpSp>
        <p:nvGrpSpPr>
          <p:cNvPr id="1325" name="Google Shape;1325;p29"/>
          <p:cNvGrpSpPr/>
          <p:nvPr/>
        </p:nvGrpSpPr>
        <p:grpSpPr>
          <a:xfrm>
            <a:off x="306850" y="476775"/>
            <a:ext cx="8503500" cy="686400"/>
            <a:chOff x="306850" y="476775"/>
            <a:chExt cx="8503500" cy="686400"/>
          </a:xfrm>
        </p:grpSpPr>
        <p:sp>
          <p:nvSpPr>
            <p:cNvPr id="1326" name="Google Shape;1326;p29"/>
            <p:cNvSpPr/>
            <p:nvPr/>
          </p:nvSpPr>
          <p:spPr>
            <a:xfrm>
              <a:off x="306850" y="476775"/>
              <a:ext cx="8503500" cy="68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7" name="Google Shape;1327;p29"/>
            <p:cNvCxnSpPr/>
            <p:nvPr/>
          </p:nvCxnSpPr>
          <p:spPr>
            <a:xfrm>
              <a:off x="306850" y="530759"/>
              <a:ext cx="8503500" cy="0"/>
            </a:xfrm>
            <a:prstGeom prst="straightConnector1">
              <a:avLst/>
            </a:prstGeom>
            <a:noFill/>
            <a:ln w="38100" cap="flat" cmpd="sng">
              <a:solidFill>
                <a:schemeClr val="lt1"/>
              </a:solidFill>
              <a:prstDash val="solid"/>
              <a:round/>
              <a:headEnd type="none" w="med" len="med"/>
              <a:tailEnd type="none" w="med" len="med"/>
            </a:ln>
          </p:spPr>
        </p:cxnSp>
        <p:cxnSp>
          <p:nvCxnSpPr>
            <p:cNvPr id="1328" name="Google Shape;1328;p29"/>
            <p:cNvCxnSpPr/>
            <p:nvPr/>
          </p:nvCxnSpPr>
          <p:spPr>
            <a:xfrm>
              <a:off x="306850" y="1109291"/>
              <a:ext cx="8503500" cy="0"/>
            </a:xfrm>
            <a:prstGeom prst="straightConnector1">
              <a:avLst/>
            </a:prstGeom>
            <a:noFill/>
            <a:ln w="38100" cap="flat" cmpd="sng">
              <a:solidFill>
                <a:schemeClr val="lt1"/>
              </a:solidFill>
              <a:prstDash val="solid"/>
              <a:round/>
              <a:headEnd type="none" w="med" len="med"/>
              <a:tailEnd type="none" w="med" len="med"/>
            </a:ln>
          </p:spPr>
        </p:cxnSp>
      </p:grpSp>
      <p:sp>
        <p:nvSpPr>
          <p:cNvPr id="1329" name="Google Shape;1329;p29"/>
          <p:cNvSpPr txBox="1">
            <a:spLocks noGrp="1"/>
          </p:cNvSpPr>
          <p:nvPr>
            <p:ph type="title"/>
          </p:nvPr>
        </p:nvSpPr>
        <p:spPr>
          <a:xfrm>
            <a:off x="713100" y="5336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3000" dirty="0">
                <a:solidFill>
                  <a:schemeClr val="lt1"/>
                </a:solidFill>
                <a:latin typeface="Sigmar One"/>
                <a:ea typeface="Sigmar One"/>
                <a:cs typeface="Sigmar One"/>
                <a:sym typeface="Sigmar One"/>
              </a:rPr>
              <a:t>AGENDA</a:t>
            </a:r>
            <a:endParaRPr sz="3000" dirty="0">
              <a:solidFill>
                <a:schemeClr val="lt1"/>
              </a:solidFill>
              <a:latin typeface="Sigmar One"/>
              <a:ea typeface="Sigmar One"/>
              <a:cs typeface="Sigmar One"/>
              <a:sym typeface="Sigmar One"/>
            </a:endParaRPr>
          </a:p>
        </p:txBody>
      </p:sp>
      <p:sp>
        <p:nvSpPr>
          <p:cNvPr id="1330" name="Google Shape;1330;p29"/>
          <p:cNvSpPr txBox="1">
            <a:spLocks noGrp="1"/>
          </p:cNvSpPr>
          <p:nvPr>
            <p:ph type="title" idx="2"/>
          </p:nvPr>
        </p:nvSpPr>
        <p:spPr>
          <a:xfrm>
            <a:off x="1239650" y="1660971"/>
            <a:ext cx="756300" cy="4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t>01</a:t>
            </a:r>
            <a:endParaRPr dirty="0"/>
          </a:p>
        </p:txBody>
      </p:sp>
      <p:sp>
        <p:nvSpPr>
          <p:cNvPr id="1331" name="Google Shape;1331;p29"/>
          <p:cNvSpPr txBox="1">
            <a:spLocks noGrp="1"/>
          </p:cNvSpPr>
          <p:nvPr>
            <p:ph type="subTitle" idx="1"/>
          </p:nvPr>
        </p:nvSpPr>
        <p:spPr>
          <a:xfrm>
            <a:off x="2115925" y="1660963"/>
            <a:ext cx="1997700" cy="44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HISTORIA</a:t>
            </a:r>
            <a:endParaRPr dirty="0"/>
          </a:p>
        </p:txBody>
      </p:sp>
      <p:sp>
        <p:nvSpPr>
          <p:cNvPr id="1332" name="Google Shape;1332;p29"/>
          <p:cNvSpPr txBox="1">
            <a:spLocks noGrp="1"/>
          </p:cNvSpPr>
          <p:nvPr>
            <p:ph type="subTitle" idx="3"/>
          </p:nvPr>
        </p:nvSpPr>
        <p:spPr>
          <a:xfrm>
            <a:off x="1558250" y="2209288"/>
            <a:ext cx="2236800" cy="59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t>Antecedentes </a:t>
            </a:r>
          </a:p>
          <a:p>
            <a:pPr marL="0" lvl="0" indent="0" algn="ctr" rtl="0">
              <a:spcBef>
                <a:spcPts val="0"/>
              </a:spcBef>
              <a:spcAft>
                <a:spcPts val="0"/>
              </a:spcAft>
              <a:buNone/>
            </a:pPr>
            <a:r>
              <a:rPr lang="es-MX" dirty="0"/>
              <a:t>Origen en México</a:t>
            </a:r>
          </a:p>
        </p:txBody>
      </p:sp>
      <p:sp>
        <p:nvSpPr>
          <p:cNvPr id="1333" name="Google Shape;1333;p29"/>
          <p:cNvSpPr txBox="1">
            <a:spLocks noGrp="1"/>
          </p:cNvSpPr>
          <p:nvPr>
            <p:ph type="title" idx="4"/>
          </p:nvPr>
        </p:nvSpPr>
        <p:spPr>
          <a:xfrm>
            <a:off x="5030375" y="1660971"/>
            <a:ext cx="756300" cy="4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02</a:t>
            </a:r>
            <a:endParaRPr/>
          </a:p>
        </p:txBody>
      </p:sp>
      <p:sp>
        <p:nvSpPr>
          <p:cNvPr id="1334" name="Google Shape;1334;p29"/>
          <p:cNvSpPr txBox="1">
            <a:spLocks noGrp="1"/>
          </p:cNvSpPr>
          <p:nvPr>
            <p:ph type="subTitle" idx="5"/>
          </p:nvPr>
        </p:nvSpPr>
        <p:spPr>
          <a:xfrm>
            <a:off x="2191375" y="3221630"/>
            <a:ext cx="1997700" cy="44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MÁSCARAS</a:t>
            </a:r>
            <a:endParaRPr dirty="0"/>
          </a:p>
        </p:txBody>
      </p:sp>
      <p:sp>
        <p:nvSpPr>
          <p:cNvPr id="1335" name="Google Shape;1335;p29"/>
          <p:cNvSpPr txBox="1">
            <a:spLocks noGrp="1"/>
          </p:cNvSpPr>
          <p:nvPr>
            <p:ph type="subTitle" idx="6"/>
          </p:nvPr>
        </p:nvSpPr>
        <p:spPr>
          <a:xfrm>
            <a:off x="5348975" y="2209288"/>
            <a:ext cx="2236800" cy="59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t>¿Qué es?</a:t>
            </a:r>
          </a:p>
          <a:p>
            <a:pPr marL="0" lvl="0" indent="0" algn="ctr" rtl="0">
              <a:spcBef>
                <a:spcPts val="0"/>
              </a:spcBef>
              <a:spcAft>
                <a:spcPts val="0"/>
              </a:spcAft>
              <a:buNone/>
            </a:pPr>
            <a:r>
              <a:rPr lang="es-MX" dirty="0"/>
              <a:t>Métodos de combate</a:t>
            </a:r>
            <a:endParaRPr dirty="0"/>
          </a:p>
        </p:txBody>
      </p:sp>
      <p:sp>
        <p:nvSpPr>
          <p:cNvPr id="1336" name="Google Shape;1336;p29"/>
          <p:cNvSpPr txBox="1">
            <a:spLocks noGrp="1"/>
          </p:cNvSpPr>
          <p:nvPr>
            <p:ph type="title" idx="7"/>
          </p:nvPr>
        </p:nvSpPr>
        <p:spPr>
          <a:xfrm>
            <a:off x="1239650" y="3184696"/>
            <a:ext cx="756300" cy="4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03</a:t>
            </a:r>
            <a:endParaRPr/>
          </a:p>
        </p:txBody>
      </p:sp>
      <p:sp>
        <p:nvSpPr>
          <p:cNvPr id="1337" name="Google Shape;1337;p29"/>
          <p:cNvSpPr txBox="1">
            <a:spLocks noGrp="1"/>
          </p:cNvSpPr>
          <p:nvPr>
            <p:ph type="subTitle" idx="8"/>
          </p:nvPr>
        </p:nvSpPr>
        <p:spPr>
          <a:xfrm>
            <a:off x="5907707" y="1681726"/>
            <a:ext cx="1997700" cy="44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LA LUCHA</a:t>
            </a:r>
            <a:endParaRPr dirty="0"/>
          </a:p>
        </p:txBody>
      </p:sp>
      <p:sp>
        <p:nvSpPr>
          <p:cNvPr id="1338" name="Google Shape;1338;p29"/>
          <p:cNvSpPr txBox="1">
            <a:spLocks noGrp="1"/>
          </p:cNvSpPr>
          <p:nvPr>
            <p:ph type="subTitle" idx="9"/>
          </p:nvPr>
        </p:nvSpPr>
        <p:spPr>
          <a:xfrm>
            <a:off x="1558225" y="3819749"/>
            <a:ext cx="2236800" cy="59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t>Tipos de máscara</a:t>
            </a:r>
            <a:endParaRPr dirty="0"/>
          </a:p>
        </p:txBody>
      </p:sp>
      <p:sp>
        <p:nvSpPr>
          <p:cNvPr id="1339" name="Google Shape;1339;p29"/>
          <p:cNvSpPr txBox="1">
            <a:spLocks noGrp="1"/>
          </p:cNvSpPr>
          <p:nvPr>
            <p:ph type="title" idx="13"/>
          </p:nvPr>
        </p:nvSpPr>
        <p:spPr>
          <a:xfrm>
            <a:off x="5030375" y="3184696"/>
            <a:ext cx="756300" cy="4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04</a:t>
            </a:r>
            <a:endParaRPr/>
          </a:p>
        </p:txBody>
      </p:sp>
      <p:sp>
        <p:nvSpPr>
          <p:cNvPr id="1340" name="Google Shape;1340;p29"/>
          <p:cNvSpPr txBox="1">
            <a:spLocks noGrp="1"/>
          </p:cNvSpPr>
          <p:nvPr>
            <p:ph type="subTitle" idx="14"/>
          </p:nvPr>
        </p:nvSpPr>
        <p:spPr>
          <a:xfrm>
            <a:off x="5906650" y="3184688"/>
            <a:ext cx="1997700" cy="44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TÉCNICA</a:t>
            </a:r>
            <a:endParaRPr dirty="0"/>
          </a:p>
        </p:txBody>
      </p:sp>
      <p:sp>
        <p:nvSpPr>
          <p:cNvPr id="1341" name="Google Shape;1341;p29"/>
          <p:cNvSpPr txBox="1">
            <a:spLocks noGrp="1"/>
          </p:cNvSpPr>
          <p:nvPr>
            <p:ph type="subTitle" idx="15"/>
          </p:nvPr>
        </p:nvSpPr>
        <p:spPr>
          <a:xfrm>
            <a:off x="5348975" y="3733013"/>
            <a:ext cx="2236800" cy="59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t>Llaves</a:t>
            </a:r>
          </a:p>
          <a:p>
            <a:pPr marL="0" lvl="0" indent="0" rtl="0">
              <a:spcBef>
                <a:spcPts val="0"/>
              </a:spcBef>
              <a:spcAft>
                <a:spcPts val="0"/>
              </a:spcAft>
              <a:buNone/>
            </a:pPr>
            <a:r>
              <a:rPr lang="es-MX" dirty="0"/>
              <a:t>Apuestas </a:t>
            </a:r>
          </a:p>
        </p:txBody>
      </p:sp>
      <p:grpSp>
        <p:nvGrpSpPr>
          <p:cNvPr id="1342" name="Google Shape;1342;p29"/>
          <p:cNvGrpSpPr/>
          <p:nvPr/>
        </p:nvGrpSpPr>
        <p:grpSpPr>
          <a:xfrm>
            <a:off x="1239638" y="1576663"/>
            <a:ext cx="2874000" cy="1276350"/>
            <a:chOff x="1084975" y="1605200"/>
            <a:chExt cx="2874000" cy="1276350"/>
          </a:xfrm>
        </p:grpSpPr>
        <p:cxnSp>
          <p:nvCxnSpPr>
            <p:cNvPr id="1343" name="Google Shape;1343;p29"/>
            <p:cNvCxnSpPr/>
            <p:nvPr/>
          </p:nvCxnSpPr>
          <p:spPr>
            <a:xfrm>
              <a:off x="1084975" y="1605200"/>
              <a:ext cx="2874000" cy="0"/>
            </a:xfrm>
            <a:prstGeom prst="straightConnector1">
              <a:avLst/>
            </a:prstGeom>
            <a:noFill/>
            <a:ln w="38100" cap="flat" cmpd="sng">
              <a:solidFill>
                <a:schemeClr val="dk1"/>
              </a:solidFill>
              <a:prstDash val="solid"/>
              <a:round/>
              <a:headEnd type="none" w="med" len="med"/>
              <a:tailEnd type="none" w="med" len="med"/>
            </a:ln>
          </p:spPr>
        </p:cxnSp>
        <p:cxnSp>
          <p:nvCxnSpPr>
            <p:cNvPr id="1344" name="Google Shape;1344;p29"/>
            <p:cNvCxnSpPr/>
            <p:nvPr/>
          </p:nvCxnSpPr>
          <p:spPr>
            <a:xfrm>
              <a:off x="1084975" y="2211575"/>
              <a:ext cx="2874000" cy="0"/>
            </a:xfrm>
            <a:prstGeom prst="straightConnector1">
              <a:avLst/>
            </a:prstGeom>
            <a:noFill/>
            <a:ln w="38100" cap="flat" cmpd="sng">
              <a:solidFill>
                <a:schemeClr val="dk1"/>
              </a:solidFill>
              <a:prstDash val="solid"/>
              <a:round/>
              <a:headEnd type="none" w="med" len="med"/>
              <a:tailEnd type="none" w="med" len="med"/>
            </a:ln>
          </p:spPr>
        </p:cxnSp>
        <p:cxnSp>
          <p:nvCxnSpPr>
            <p:cNvPr id="1345" name="Google Shape;1345;p29"/>
            <p:cNvCxnSpPr/>
            <p:nvPr/>
          </p:nvCxnSpPr>
          <p:spPr>
            <a:xfrm>
              <a:off x="1850850" y="1609879"/>
              <a:ext cx="0" cy="597000"/>
            </a:xfrm>
            <a:prstGeom prst="straightConnector1">
              <a:avLst/>
            </a:prstGeom>
            <a:noFill/>
            <a:ln w="38100" cap="flat" cmpd="sng">
              <a:solidFill>
                <a:schemeClr val="dk1"/>
              </a:solidFill>
              <a:prstDash val="solid"/>
              <a:round/>
              <a:headEnd type="none" w="med" len="med"/>
              <a:tailEnd type="none" w="med" len="med"/>
            </a:ln>
          </p:spPr>
        </p:cxnSp>
        <p:cxnSp>
          <p:nvCxnSpPr>
            <p:cNvPr id="1346" name="Google Shape;1346;p29"/>
            <p:cNvCxnSpPr/>
            <p:nvPr/>
          </p:nvCxnSpPr>
          <p:spPr>
            <a:xfrm>
              <a:off x="1084975" y="2881550"/>
              <a:ext cx="2874000" cy="0"/>
            </a:xfrm>
            <a:prstGeom prst="straightConnector1">
              <a:avLst/>
            </a:prstGeom>
            <a:noFill/>
            <a:ln w="38100" cap="flat" cmpd="sng">
              <a:solidFill>
                <a:schemeClr val="dk1"/>
              </a:solidFill>
              <a:prstDash val="solid"/>
              <a:round/>
              <a:headEnd type="none" w="med" len="med"/>
              <a:tailEnd type="none" w="med" len="med"/>
            </a:ln>
          </p:spPr>
        </p:cxnSp>
      </p:grpSp>
      <p:grpSp>
        <p:nvGrpSpPr>
          <p:cNvPr id="1347" name="Google Shape;1347;p29"/>
          <p:cNvGrpSpPr/>
          <p:nvPr/>
        </p:nvGrpSpPr>
        <p:grpSpPr>
          <a:xfrm>
            <a:off x="5030363" y="1576663"/>
            <a:ext cx="2874000" cy="1276350"/>
            <a:chOff x="1084975" y="1605200"/>
            <a:chExt cx="2874000" cy="1276350"/>
          </a:xfrm>
        </p:grpSpPr>
        <p:cxnSp>
          <p:nvCxnSpPr>
            <p:cNvPr id="1348" name="Google Shape;1348;p29"/>
            <p:cNvCxnSpPr/>
            <p:nvPr/>
          </p:nvCxnSpPr>
          <p:spPr>
            <a:xfrm>
              <a:off x="1084975" y="1605200"/>
              <a:ext cx="2874000" cy="0"/>
            </a:xfrm>
            <a:prstGeom prst="straightConnector1">
              <a:avLst/>
            </a:prstGeom>
            <a:noFill/>
            <a:ln w="38100" cap="flat" cmpd="sng">
              <a:solidFill>
                <a:schemeClr val="dk1"/>
              </a:solidFill>
              <a:prstDash val="solid"/>
              <a:round/>
              <a:headEnd type="none" w="med" len="med"/>
              <a:tailEnd type="none" w="med" len="med"/>
            </a:ln>
          </p:spPr>
        </p:cxnSp>
        <p:cxnSp>
          <p:nvCxnSpPr>
            <p:cNvPr id="1349" name="Google Shape;1349;p29"/>
            <p:cNvCxnSpPr/>
            <p:nvPr/>
          </p:nvCxnSpPr>
          <p:spPr>
            <a:xfrm>
              <a:off x="1084975" y="2211575"/>
              <a:ext cx="2874000" cy="0"/>
            </a:xfrm>
            <a:prstGeom prst="straightConnector1">
              <a:avLst/>
            </a:prstGeom>
            <a:noFill/>
            <a:ln w="38100" cap="flat" cmpd="sng">
              <a:solidFill>
                <a:schemeClr val="dk1"/>
              </a:solidFill>
              <a:prstDash val="solid"/>
              <a:round/>
              <a:headEnd type="none" w="med" len="med"/>
              <a:tailEnd type="none" w="med" len="med"/>
            </a:ln>
          </p:spPr>
        </p:cxnSp>
        <p:cxnSp>
          <p:nvCxnSpPr>
            <p:cNvPr id="1350" name="Google Shape;1350;p29"/>
            <p:cNvCxnSpPr/>
            <p:nvPr/>
          </p:nvCxnSpPr>
          <p:spPr>
            <a:xfrm>
              <a:off x="1850850" y="1609879"/>
              <a:ext cx="0" cy="597000"/>
            </a:xfrm>
            <a:prstGeom prst="straightConnector1">
              <a:avLst/>
            </a:prstGeom>
            <a:noFill/>
            <a:ln w="38100" cap="flat" cmpd="sng">
              <a:solidFill>
                <a:schemeClr val="dk1"/>
              </a:solidFill>
              <a:prstDash val="solid"/>
              <a:round/>
              <a:headEnd type="none" w="med" len="med"/>
              <a:tailEnd type="none" w="med" len="med"/>
            </a:ln>
          </p:spPr>
        </p:cxnSp>
        <p:cxnSp>
          <p:nvCxnSpPr>
            <p:cNvPr id="1351" name="Google Shape;1351;p29"/>
            <p:cNvCxnSpPr/>
            <p:nvPr/>
          </p:nvCxnSpPr>
          <p:spPr>
            <a:xfrm>
              <a:off x="1084975" y="2881550"/>
              <a:ext cx="2874000" cy="0"/>
            </a:xfrm>
            <a:prstGeom prst="straightConnector1">
              <a:avLst/>
            </a:prstGeom>
            <a:noFill/>
            <a:ln w="38100" cap="flat" cmpd="sng">
              <a:solidFill>
                <a:schemeClr val="dk1"/>
              </a:solidFill>
              <a:prstDash val="solid"/>
              <a:round/>
              <a:headEnd type="none" w="med" len="med"/>
              <a:tailEnd type="none" w="med" len="med"/>
            </a:ln>
          </p:spPr>
        </p:cxnSp>
      </p:grpSp>
      <p:grpSp>
        <p:nvGrpSpPr>
          <p:cNvPr id="1352" name="Google Shape;1352;p29"/>
          <p:cNvGrpSpPr/>
          <p:nvPr/>
        </p:nvGrpSpPr>
        <p:grpSpPr>
          <a:xfrm>
            <a:off x="1239638" y="3100388"/>
            <a:ext cx="2874000" cy="1276350"/>
            <a:chOff x="1084975" y="1605200"/>
            <a:chExt cx="2874000" cy="1276350"/>
          </a:xfrm>
        </p:grpSpPr>
        <p:cxnSp>
          <p:nvCxnSpPr>
            <p:cNvPr id="1353" name="Google Shape;1353;p29"/>
            <p:cNvCxnSpPr/>
            <p:nvPr/>
          </p:nvCxnSpPr>
          <p:spPr>
            <a:xfrm>
              <a:off x="1084975" y="1605200"/>
              <a:ext cx="2874000" cy="0"/>
            </a:xfrm>
            <a:prstGeom prst="straightConnector1">
              <a:avLst/>
            </a:prstGeom>
            <a:noFill/>
            <a:ln w="38100" cap="flat" cmpd="sng">
              <a:solidFill>
                <a:schemeClr val="dk1"/>
              </a:solidFill>
              <a:prstDash val="solid"/>
              <a:round/>
              <a:headEnd type="none" w="med" len="med"/>
              <a:tailEnd type="none" w="med" len="med"/>
            </a:ln>
          </p:spPr>
        </p:cxnSp>
        <p:cxnSp>
          <p:nvCxnSpPr>
            <p:cNvPr id="1354" name="Google Shape;1354;p29"/>
            <p:cNvCxnSpPr/>
            <p:nvPr/>
          </p:nvCxnSpPr>
          <p:spPr>
            <a:xfrm>
              <a:off x="1084975" y="2211575"/>
              <a:ext cx="2874000" cy="0"/>
            </a:xfrm>
            <a:prstGeom prst="straightConnector1">
              <a:avLst/>
            </a:prstGeom>
            <a:noFill/>
            <a:ln w="38100" cap="flat" cmpd="sng">
              <a:solidFill>
                <a:schemeClr val="dk1"/>
              </a:solidFill>
              <a:prstDash val="solid"/>
              <a:round/>
              <a:headEnd type="none" w="med" len="med"/>
              <a:tailEnd type="none" w="med" len="med"/>
            </a:ln>
          </p:spPr>
        </p:cxnSp>
        <p:cxnSp>
          <p:nvCxnSpPr>
            <p:cNvPr id="1355" name="Google Shape;1355;p29"/>
            <p:cNvCxnSpPr/>
            <p:nvPr/>
          </p:nvCxnSpPr>
          <p:spPr>
            <a:xfrm>
              <a:off x="1850850" y="1609879"/>
              <a:ext cx="0" cy="597000"/>
            </a:xfrm>
            <a:prstGeom prst="straightConnector1">
              <a:avLst/>
            </a:prstGeom>
            <a:noFill/>
            <a:ln w="38100" cap="flat" cmpd="sng">
              <a:solidFill>
                <a:schemeClr val="dk1"/>
              </a:solidFill>
              <a:prstDash val="solid"/>
              <a:round/>
              <a:headEnd type="none" w="med" len="med"/>
              <a:tailEnd type="none" w="med" len="med"/>
            </a:ln>
          </p:spPr>
        </p:cxnSp>
        <p:cxnSp>
          <p:nvCxnSpPr>
            <p:cNvPr id="1356" name="Google Shape;1356;p29"/>
            <p:cNvCxnSpPr/>
            <p:nvPr/>
          </p:nvCxnSpPr>
          <p:spPr>
            <a:xfrm>
              <a:off x="1084975" y="2881550"/>
              <a:ext cx="2874000" cy="0"/>
            </a:xfrm>
            <a:prstGeom prst="straightConnector1">
              <a:avLst/>
            </a:prstGeom>
            <a:noFill/>
            <a:ln w="38100" cap="flat" cmpd="sng">
              <a:solidFill>
                <a:schemeClr val="dk1"/>
              </a:solidFill>
              <a:prstDash val="solid"/>
              <a:round/>
              <a:headEnd type="none" w="med" len="med"/>
              <a:tailEnd type="none" w="med" len="med"/>
            </a:ln>
          </p:spPr>
        </p:cxnSp>
      </p:grpSp>
      <p:grpSp>
        <p:nvGrpSpPr>
          <p:cNvPr id="1357" name="Google Shape;1357;p29"/>
          <p:cNvGrpSpPr/>
          <p:nvPr/>
        </p:nvGrpSpPr>
        <p:grpSpPr>
          <a:xfrm>
            <a:off x="5030363" y="3100388"/>
            <a:ext cx="2874000" cy="1276350"/>
            <a:chOff x="1084975" y="1605200"/>
            <a:chExt cx="2874000" cy="1276350"/>
          </a:xfrm>
        </p:grpSpPr>
        <p:cxnSp>
          <p:nvCxnSpPr>
            <p:cNvPr id="1358" name="Google Shape;1358;p29"/>
            <p:cNvCxnSpPr/>
            <p:nvPr/>
          </p:nvCxnSpPr>
          <p:spPr>
            <a:xfrm>
              <a:off x="1084975" y="1605200"/>
              <a:ext cx="2874000" cy="0"/>
            </a:xfrm>
            <a:prstGeom prst="straightConnector1">
              <a:avLst/>
            </a:prstGeom>
            <a:noFill/>
            <a:ln w="38100" cap="flat" cmpd="sng">
              <a:solidFill>
                <a:schemeClr val="dk1"/>
              </a:solidFill>
              <a:prstDash val="solid"/>
              <a:round/>
              <a:headEnd type="none" w="med" len="med"/>
              <a:tailEnd type="none" w="med" len="med"/>
            </a:ln>
          </p:spPr>
        </p:cxnSp>
        <p:cxnSp>
          <p:nvCxnSpPr>
            <p:cNvPr id="1359" name="Google Shape;1359;p29"/>
            <p:cNvCxnSpPr/>
            <p:nvPr/>
          </p:nvCxnSpPr>
          <p:spPr>
            <a:xfrm>
              <a:off x="1084975" y="2211575"/>
              <a:ext cx="2874000" cy="0"/>
            </a:xfrm>
            <a:prstGeom prst="straightConnector1">
              <a:avLst/>
            </a:prstGeom>
            <a:noFill/>
            <a:ln w="38100" cap="flat" cmpd="sng">
              <a:solidFill>
                <a:schemeClr val="dk1"/>
              </a:solidFill>
              <a:prstDash val="solid"/>
              <a:round/>
              <a:headEnd type="none" w="med" len="med"/>
              <a:tailEnd type="none" w="med" len="med"/>
            </a:ln>
          </p:spPr>
        </p:cxnSp>
        <p:cxnSp>
          <p:nvCxnSpPr>
            <p:cNvPr id="1360" name="Google Shape;1360;p29"/>
            <p:cNvCxnSpPr/>
            <p:nvPr/>
          </p:nvCxnSpPr>
          <p:spPr>
            <a:xfrm>
              <a:off x="1850850" y="1609879"/>
              <a:ext cx="0" cy="597000"/>
            </a:xfrm>
            <a:prstGeom prst="straightConnector1">
              <a:avLst/>
            </a:prstGeom>
            <a:noFill/>
            <a:ln w="38100" cap="flat" cmpd="sng">
              <a:solidFill>
                <a:schemeClr val="dk1"/>
              </a:solidFill>
              <a:prstDash val="solid"/>
              <a:round/>
              <a:headEnd type="none" w="med" len="med"/>
              <a:tailEnd type="none" w="med" len="med"/>
            </a:ln>
          </p:spPr>
        </p:cxnSp>
        <p:cxnSp>
          <p:nvCxnSpPr>
            <p:cNvPr id="1361" name="Google Shape;1361;p29"/>
            <p:cNvCxnSpPr/>
            <p:nvPr/>
          </p:nvCxnSpPr>
          <p:spPr>
            <a:xfrm>
              <a:off x="1084975" y="2881550"/>
              <a:ext cx="2874000" cy="0"/>
            </a:xfrm>
            <a:prstGeom prst="straightConnector1">
              <a:avLst/>
            </a:prstGeom>
            <a:noFill/>
            <a:ln w="38100" cap="flat" cmpd="sng">
              <a:solidFill>
                <a:schemeClr val="dk1"/>
              </a:solidFill>
              <a:prstDash val="solid"/>
              <a:round/>
              <a:headEnd type="none" w="med" len="med"/>
              <a:tailEnd type="none" w="med" len="med"/>
            </a:ln>
          </p:spPr>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65"/>
        <p:cNvGrpSpPr/>
        <p:nvPr/>
      </p:nvGrpSpPr>
      <p:grpSpPr>
        <a:xfrm>
          <a:off x="0" y="0"/>
          <a:ext cx="0" cy="0"/>
          <a:chOff x="0" y="0"/>
          <a:chExt cx="0" cy="0"/>
        </a:xfrm>
      </p:grpSpPr>
      <p:sp>
        <p:nvSpPr>
          <p:cNvPr id="1371" name="Google Shape;1371;p30"/>
          <p:cNvSpPr txBox="1">
            <a:spLocks noGrp="1"/>
          </p:cNvSpPr>
          <p:nvPr>
            <p:ph type="title"/>
          </p:nvPr>
        </p:nvSpPr>
        <p:spPr>
          <a:xfrm>
            <a:off x="4151443" y="1923601"/>
            <a:ext cx="4012800" cy="56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ALGO DE</a:t>
            </a:r>
            <a:endParaRPr dirty="0"/>
          </a:p>
        </p:txBody>
      </p:sp>
      <p:grpSp>
        <p:nvGrpSpPr>
          <p:cNvPr id="1374" name="Google Shape;1374;p30"/>
          <p:cNvGrpSpPr/>
          <p:nvPr/>
        </p:nvGrpSpPr>
        <p:grpSpPr>
          <a:xfrm>
            <a:off x="936324" y="1217682"/>
            <a:ext cx="2512103" cy="2708120"/>
            <a:chOff x="2468583" y="3593368"/>
            <a:chExt cx="1327399" cy="1430975"/>
          </a:xfrm>
        </p:grpSpPr>
        <p:sp>
          <p:nvSpPr>
            <p:cNvPr id="1375" name="Google Shape;1375;p30"/>
            <p:cNvSpPr/>
            <p:nvPr/>
          </p:nvSpPr>
          <p:spPr>
            <a:xfrm>
              <a:off x="2468583" y="3593368"/>
              <a:ext cx="1327399" cy="1430975"/>
            </a:xfrm>
            <a:custGeom>
              <a:avLst/>
              <a:gdLst/>
              <a:ahLst/>
              <a:cxnLst/>
              <a:rect l="l" t="t" r="r" b="b"/>
              <a:pathLst>
                <a:path w="33731" h="36363" extrusionOk="0">
                  <a:moveTo>
                    <a:pt x="16883" y="1"/>
                  </a:moveTo>
                  <a:cubicBezTo>
                    <a:pt x="11156" y="1"/>
                    <a:pt x="1572" y="2048"/>
                    <a:pt x="1572" y="15717"/>
                  </a:cubicBezTo>
                  <a:cubicBezTo>
                    <a:pt x="1572" y="15684"/>
                    <a:pt x="1563" y="15668"/>
                    <a:pt x="1548" y="15668"/>
                  </a:cubicBezTo>
                  <a:cubicBezTo>
                    <a:pt x="1382" y="15668"/>
                    <a:pt x="389" y="17516"/>
                    <a:pt x="214" y="18955"/>
                  </a:cubicBezTo>
                  <a:cubicBezTo>
                    <a:pt x="0" y="20670"/>
                    <a:pt x="1262" y="24551"/>
                    <a:pt x="2929" y="25289"/>
                  </a:cubicBezTo>
                  <a:cubicBezTo>
                    <a:pt x="3084" y="25361"/>
                    <a:pt x="3239" y="25420"/>
                    <a:pt x="3393" y="25468"/>
                  </a:cubicBezTo>
                  <a:cubicBezTo>
                    <a:pt x="4953" y="29409"/>
                    <a:pt x="7358" y="32457"/>
                    <a:pt x="10239" y="34326"/>
                  </a:cubicBezTo>
                  <a:cubicBezTo>
                    <a:pt x="12275" y="35648"/>
                    <a:pt x="14526" y="36362"/>
                    <a:pt x="16883" y="36362"/>
                  </a:cubicBezTo>
                  <a:cubicBezTo>
                    <a:pt x="19229" y="36362"/>
                    <a:pt x="21491" y="35648"/>
                    <a:pt x="23539" y="34314"/>
                  </a:cubicBezTo>
                  <a:cubicBezTo>
                    <a:pt x="26408" y="32457"/>
                    <a:pt x="28825" y="29361"/>
                    <a:pt x="30385" y="25420"/>
                  </a:cubicBezTo>
                  <a:cubicBezTo>
                    <a:pt x="32099" y="24885"/>
                    <a:pt x="33730" y="20753"/>
                    <a:pt x="33552" y="18955"/>
                  </a:cubicBezTo>
                  <a:cubicBezTo>
                    <a:pt x="33410" y="17516"/>
                    <a:pt x="32390" y="15668"/>
                    <a:pt x="32219" y="15668"/>
                  </a:cubicBezTo>
                  <a:cubicBezTo>
                    <a:pt x="32203" y="15668"/>
                    <a:pt x="32195" y="15684"/>
                    <a:pt x="32195" y="15717"/>
                  </a:cubicBezTo>
                  <a:cubicBezTo>
                    <a:pt x="32195" y="2037"/>
                    <a:pt x="22598" y="1"/>
                    <a:pt x="168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0"/>
            <p:cNvSpPr/>
            <p:nvPr/>
          </p:nvSpPr>
          <p:spPr>
            <a:xfrm>
              <a:off x="2468583" y="3593368"/>
              <a:ext cx="1327399" cy="1430975"/>
            </a:xfrm>
            <a:custGeom>
              <a:avLst/>
              <a:gdLst/>
              <a:ahLst/>
              <a:cxnLst/>
              <a:rect l="l" t="t" r="r" b="b"/>
              <a:pathLst>
                <a:path w="33731" h="36363" extrusionOk="0">
                  <a:moveTo>
                    <a:pt x="16883" y="1"/>
                  </a:moveTo>
                  <a:cubicBezTo>
                    <a:pt x="11156" y="1"/>
                    <a:pt x="1572" y="2048"/>
                    <a:pt x="1572" y="15717"/>
                  </a:cubicBezTo>
                  <a:cubicBezTo>
                    <a:pt x="1572" y="15684"/>
                    <a:pt x="1563" y="15668"/>
                    <a:pt x="1548" y="15668"/>
                  </a:cubicBezTo>
                  <a:cubicBezTo>
                    <a:pt x="1382" y="15668"/>
                    <a:pt x="389" y="17516"/>
                    <a:pt x="214" y="18955"/>
                  </a:cubicBezTo>
                  <a:cubicBezTo>
                    <a:pt x="0" y="20670"/>
                    <a:pt x="1262" y="24551"/>
                    <a:pt x="2929" y="25289"/>
                  </a:cubicBezTo>
                  <a:cubicBezTo>
                    <a:pt x="3084" y="25361"/>
                    <a:pt x="3239" y="25420"/>
                    <a:pt x="3393" y="25468"/>
                  </a:cubicBezTo>
                  <a:cubicBezTo>
                    <a:pt x="4953" y="29409"/>
                    <a:pt x="7358" y="32457"/>
                    <a:pt x="10239" y="34326"/>
                  </a:cubicBezTo>
                  <a:cubicBezTo>
                    <a:pt x="12275" y="35648"/>
                    <a:pt x="14526" y="36362"/>
                    <a:pt x="16883" y="36362"/>
                  </a:cubicBezTo>
                  <a:cubicBezTo>
                    <a:pt x="19229" y="36362"/>
                    <a:pt x="21491" y="35648"/>
                    <a:pt x="23539" y="34314"/>
                  </a:cubicBezTo>
                  <a:cubicBezTo>
                    <a:pt x="26408" y="32457"/>
                    <a:pt x="28825" y="29361"/>
                    <a:pt x="30385" y="25420"/>
                  </a:cubicBezTo>
                  <a:cubicBezTo>
                    <a:pt x="32099" y="24885"/>
                    <a:pt x="33730" y="20753"/>
                    <a:pt x="33552" y="18955"/>
                  </a:cubicBezTo>
                  <a:cubicBezTo>
                    <a:pt x="33410" y="17516"/>
                    <a:pt x="32390" y="15668"/>
                    <a:pt x="32219" y="15668"/>
                  </a:cubicBezTo>
                  <a:cubicBezTo>
                    <a:pt x="32203" y="15668"/>
                    <a:pt x="32195" y="15684"/>
                    <a:pt x="32195" y="15717"/>
                  </a:cubicBezTo>
                  <a:cubicBezTo>
                    <a:pt x="32195" y="2037"/>
                    <a:pt x="22598" y="1"/>
                    <a:pt x="168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0"/>
            <p:cNvSpPr/>
            <p:nvPr/>
          </p:nvSpPr>
          <p:spPr>
            <a:xfrm>
              <a:off x="3242127" y="4115807"/>
              <a:ext cx="496668" cy="477936"/>
            </a:xfrm>
            <a:custGeom>
              <a:avLst/>
              <a:gdLst/>
              <a:ahLst/>
              <a:cxnLst/>
              <a:rect l="l" t="t" r="r" b="b"/>
              <a:pathLst>
                <a:path w="12621" h="12145" extrusionOk="0">
                  <a:moveTo>
                    <a:pt x="10597" y="0"/>
                  </a:moveTo>
                  <a:lnTo>
                    <a:pt x="7037" y="1738"/>
                  </a:lnTo>
                  <a:lnTo>
                    <a:pt x="5715" y="12"/>
                  </a:lnTo>
                  <a:lnTo>
                    <a:pt x="0" y="3643"/>
                  </a:lnTo>
                  <a:lnTo>
                    <a:pt x="4394" y="8311"/>
                  </a:lnTo>
                  <a:lnTo>
                    <a:pt x="5715" y="12144"/>
                  </a:lnTo>
                  <a:lnTo>
                    <a:pt x="7037" y="8311"/>
                  </a:lnTo>
                  <a:lnTo>
                    <a:pt x="10597" y="10061"/>
                  </a:lnTo>
                  <a:lnTo>
                    <a:pt x="8906" y="6382"/>
                  </a:lnTo>
                  <a:lnTo>
                    <a:pt x="12621" y="5024"/>
                  </a:lnTo>
                  <a:lnTo>
                    <a:pt x="8906" y="3667"/>
                  </a:lnTo>
                  <a:lnTo>
                    <a:pt x="105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0"/>
            <p:cNvSpPr/>
            <p:nvPr/>
          </p:nvSpPr>
          <p:spPr>
            <a:xfrm>
              <a:off x="2526194" y="4115807"/>
              <a:ext cx="496707" cy="477936"/>
            </a:xfrm>
            <a:custGeom>
              <a:avLst/>
              <a:gdLst/>
              <a:ahLst/>
              <a:cxnLst/>
              <a:rect l="l" t="t" r="r" b="b"/>
              <a:pathLst>
                <a:path w="12622" h="12145" extrusionOk="0">
                  <a:moveTo>
                    <a:pt x="2025" y="0"/>
                  </a:moveTo>
                  <a:lnTo>
                    <a:pt x="3727" y="3667"/>
                  </a:lnTo>
                  <a:lnTo>
                    <a:pt x="1" y="5024"/>
                  </a:lnTo>
                  <a:lnTo>
                    <a:pt x="3727" y="6382"/>
                  </a:lnTo>
                  <a:lnTo>
                    <a:pt x="2025" y="10061"/>
                  </a:lnTo>
                  <a:lnTo>
                    <a:pt x="5596" y="8311"/>
                  </a:lnTo>
                  <a:lnTo>
                    <a:pt x="6918" y="12144"/>
                  </a:lnTo>
                  <a:lnTo>
                    <a:pt x="8240" y="8311"/>
                  </a:lnTo>
                  <a:lnTo>
                    <a:pt x="12621" y="3643"/>
                  </a:lnTo>
                  <a:lnTo>
                    <a:pt x="6918" y="12"/>
                  </a:lnTo>
                  <a:lnTo>
                    <a:pt x="5596" y="1738"/>
                  </a:lnTo>
                  <a:lnTo>
                    <a:pt x="20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0"/>
            <p:cNvSpPr/>
            <p:nvPr/>
          </p:nvSpPr>
          <p:spPr>
            <a:xfrm>
              <a:off x="2881347" y="4589017"/>
              <a:ext cx="503240" cy="114831"/>
            </a:xfrm>
            <a:custGeom>
              <a:avLst/>
              <a:gdLst/>
              <a:ahLst/>
              <a:cxnLst/>
              <a:rect l="l" t="t" r="r" b="b"/>
              <a:pathLst>
                <a:path w="12788" h="2918" extrusionOk="0">
                  <a:moveTo>
                    <a:pt x="5489" y="0"/>
                  </a:moveTo>
                  <a:cubicBezTo>
                    <a:pt x="5346" y="369"/>
                    <a:pt x="5215" y="1429"/>
                    <a:pt x="5084" y="1786"/>
                  </a:cubicBezTo>
                  <a:cubicBezTo>
                    <a:pt x="4644" y="1441"/>
                    <a:pt x="4180" y="429"/>
                    <a:pt x="3703" y="107"/>
                  </a:cubicBezTo>
                  <a:cubicBezTo>
                    <a:pt x="3608" y="596"/>
                    <a:pt x="3537" y="1084"/>
                    <a:pt x="3465" y="1572"/>
                  </a:cubicBezTo>
                  <a:cubicBezTo>
                    <a:pt x="2977" y="1143"/>
                    <a:pt x="2465" y="727"/>
                    <a:pt x="1929" y="322"/>
                  </a:cubicBezTo>
                  <a:cubicBezTo>
                    <a:pt x="1810" y="905"/>
                    <a:pt x="1703" y="1489"/>
                    <a:pt x="1632" y="2060"/>
                  </a:cubicBezTo>
                  <a:cubicBezTo>
                    <a:pt x="1167" y="1584"/>
                    <a:pt x="679" y="1108"/>
                    <a:pt x="167" y="655"/>
                  </a:cubicBezTo>
                  <a:cubicBezTo>
                    <a:pt x="96" y="1310"/>
                    <a:pt x="36" y="1965"/>
                    <a:pt x="0" y="2620"/>
                  </a:cubicBezTo>
                  <a:cubicBezTo>
                    <a:pt x="215" y="2715"/>
                    <a:pt x="429" y="2822"/>
                    <a:pt x="632" y="2917"/>
                  </a:cubicBezTo>
                  <a:cubicBezTo>
                    <a:pt x="2531" y="2489"/>
                    <a:pt x="4465" y="2274"/>
                    <a:pt x="6399" y="2274"/>
                  </a:cubicBezTo>
                  <a:cubicBezTo>
                    <a:pt x="8332" y="2274"/>
                    <a:pt x="10264" y="2489"/>
                    <a:pt x="12157" y="2917"/>
                  </a:cubicBezTo>
                  <a:cubicBezTo>
                    <a:pt x="12371" y="2822"/>
                    <a:pt x="12585" y="2715"/>
                    <a:pt x="12788" y="2620"/>
                  </a:cubicBezTo>
                  <a:cubicBezTo>
                    <a:pt x="12752" y="1965"/>
                    <a:pt x="12704" y="1310"/>
                    <a:pt x="12621" y="655"/>
                  </a:cubicBezTo>
                  <a:cubicBezTo>
                    <a:pt x="12109" y="1120"/>
                    <a:pt x="11621" y="1584"/>
                    <a:pt x="11169" y="2060"/>
                  </a:cubicBezTo>
                  <a:cubicBezTo>
                    <a:pt x="11085" y="1489"/>
                    <a:pt x="10978" y="905"/>
                    <a:pt x="10859" y="322"/>
                  </a:cubicBezTo>
                  <a:cubicBezTo>
                    <a:pt x="10323" y="727"/>
                    <a:pt x="9811" y="1143"/>
                    <a:pt x="9323" y="1572"/>
                  </a:cubicBezTo>
                  <a:cubicBezTo>
                    <a:pt x="9252" y="1084"/>
                    <a:pt x="9168" y="596"/>
                    <a:pt x="9085" y="107"/>
                  </a:cubicBezTo>
                  <a:cubicBezTo>
                    <a:pt x="8597" y="429"/>
                    <a:pt x="8132" y="1441"/>
                    <a:pt x="7704" y="1786"/>
                  </a:cubicBezTo>
                  <a:cubicBezTo>
                    <a:pt x="7573" y="1417"/>
                    <a:pt x="7442" y="358"/>
                    <a:pt x="7287" y="0"/>
                  </a:cubicBezTo>
                  <a:cubicBezTo>
                    <a:pt x="6978" y="358"/>
                    <a:pt x="6692" y="1405"/>
                    <a:pt x="6394" y="1762"/>
                  </a:cubicBezTo>
                  <a:lnTo>
                    <a:pt x="6382" y="1762"/>
                  </a:lnTo>
                  <a:cubicBezTo>
                    <a:pt x="6096" y="1405"/>
                    <a:pt x="5799" y="358"/>
                    <a:pt x="5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0"/>
            <p:cNvSpPr/>
            <p:nvPr/>
          </p:nvSpPr>
          <p:spPr>
            <a:xfrm>
              <a:off x="2917905" y="4752644"/>
              <a:ext cx="430595" cy="135333"/>
            </a:xfrm>
            <a:custGeom>
              <a:avLst/>
              <a:gdLst/>
              <a:ahLst/>
              <a:cxnLst/>
              <a:rect l="l" t="t" r="r" b="b"/>
              <a:pathLst>
                <a:path w="10942" h="3439" extrusionOk="0">
                  <a:moveTo>
                    <a:pt x="5471" y="1"/>
                  </a:moveTo>
                  <a:cubicBezTo>
                    <a:pt x="3730" y="1"/>
                    <a:pt x="1989" y="289"/>
                    <a:pt x="322" y="867"/>
                  </a:cubicBezTo>
                  <a:cubicBezTo>
                    <a:pt x="214" y="1081"/>
                    <a:pt x="107" y="1295"/>
                    <a:pt x="0" y="1522"/>
                  </a:cubicBezTo>
                  <a:cubicBezTo>
                    <a:pt x="357" y="2153"/>
                    <a:pt x="703" y="2784"/>
                    <a:pt x="1036" y="3439"/>
                  </a:cubicBezTo>
                  <a:cubicBezTo>
                    <a:pt x="1155" y="2724"/>
                    <a:pt x="1393" y="2010"/>
                    <a:pt x="1560" y="1295"/>
                  </a:cubicBezTo>
                  <a:cubicBezTo>
                    <a:pt x="1846" y="1891"/>
                    <a:pt x="2250" y="2486"/>
                    <a:pt x="2512" y="3093"/>
                  </a:cubicBezTo>
                  <a:cubicBezTo>
                    <a:pt x="2751" y="2462"/>
                    <a:pt x="2846" y="1831"/>
                    <a:pt x="3132" y="1224"/>
                  </a:cubicBezTo>
                  <a:cubicBezTo>
                    <a:pt x="3298" y="1760"/>
                    <a:pt x="3834" y="2307"/>
                    <a:pt x="3989" y="2855"/>
                  </a:cubicBezTo>
                  <a:cubicBezTo>
                    <a:pt x="4263" y="2391"/>
                    <a:pt x="4382" y="1224"/>
                    <a:pt x="4691" y="772"/>
                  </a:cubicBezTo>
                  <a:cubicBezTo>
                    <a:pt x="4834" y="1188"/>
                    <a:pt x="5346" y="2319"/>
                    <a:pt x="5477" y="2736"/>
                  </a:cubicBezTo>
                  <a:cubicBezTo>
                    <a:pt x="5596" y="2319"/>
                    <a:pt x="6120" y="1188"/>
                    <a:pt x="6251" y="772"/>
                  </a:cubicBezTo>
                  <a:cubicBezTo>
                    <a:pt x="6572" y="1224"/>
                    <a:pt x="6680" y="2391"/>
                    <a:pt x="6953" y="2855"/>
                  </a:cubicBezTo>
                  <a:cubicBezTo>
                    <a:pt x="7096" y="2307"/>
                    <a:pt x="7644" y="1760"/>
                    <a:pt x="7823" y="1224"/>
                  </a:cubicBezTo>
                  <a:cubicBezTo>
                    <a:pt x="8108" y="1831"/>
                    <a:pt x="8204" y="2462"/>
                    <a:pt x="8430" y="3093"/>
                  </a:cubicBezTo>
                  <a:cubicBezTo>
                    <a:pt x="8692" y="2486"/>
                    <a:pt x="9097" y="1891"/>
                    <a:pt x="9382" y="1295"/>
                  </a:cubicBezTo>
                  <a:cubicBezTo>
                    <a:pt x="9549" y="2010"/>
                    <a:pt x="9787" y="2724"/>
                    <a:pt x="9918" y="3439"/>
                  </a:cubicBezTo>
                  <a:cubicBezTo>
                    <a:pt x="10240" y="2784"/>
                    <a:pt x="10585" y="2153"/>
                    <a:pt x="10942" y="1522"/>
                  </a:cubicBezTo>
                  <a:cubicBezTo>
                    <a:pt x="10847" y="1295"/>
                    <a:pt x="10728" y="1081"/>
                    <a:pt x="10621" y="867"/>
                  </a:cubicBezTo>
                  <a:cubicBezTo>
                    <a:pt x="8954" y="289"/>
                    <a:pt x="7212" y="1"/>
                    <a:pt x="54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0"/>
            <p:cNvSpPr/>
            <p:nvPr/>
          </p:nvSpPr>
          <p:spPr>
            <a:xfrm>
              <a:off x="3346607" y="4690664"/>
              <a:ext cx="120930" cy="178109"/>
            </a:xfrm>
            <a:custGeom>
              <a:avLst/>
              <a:gdLst/>
              <a:ahLst/>
              <a:cxnLst/>
              <a:rect l="l" t="t" r="r" b="b"/>
              <a:pathLst>
                <a:path w="3073" h="4526" extrusionOk="0">
                  <a:moveTo>
                    <a:pt x="2644" y="1"/>
                  </a:moveTo>
                  <a:lnTo>
                    <a:pt x="48" y="84"/>
                  </a:lnTo>
                  <a:lnTo>
                    <a:pt x="0" y="3299"/>
                  </a:lnTo>
                  <a:lnTo>
                    <a:pt x="1429" y="4525"/>
                  </a:lnTo>
                  <a:lnTo>
                    <a:pt x="1429" y="4525"/>
                  </a:lnTo>
                  <a:lnTo>
                    <a:pt x="810" y="2501"/>
                  </a:lnTo>
                  <a:lnTo>
                    <a:pt x="3072" y="2025"/>
                  </a:lnTo>
                  <a:lnTo>
                    <a:pt x="1239" y="1192"/>
                  </a:lnTo>
                  <a:lnTo>
                    <a:pt x="26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0"/>
            <p:cNvSpPr/>
            <p:nvPr/>
          </p:nvSpPr>
          <p:spPr>
            <a:xfrm>
              <a:off x="2797015" y="4690664"/>
              <a:ext cx="120930" cy="178109"/>
            </a:xfrm>
            <a:custGeom>
              <a:avLst/>
              <a:gdLst/>
              <a:ahLst/>
              <a:cxnLst/>
              <a:rect l="l" t="t" r="r" b="b"/>
              <a:pathLst>
                <a:path w="3073" h="4526" extrusionOk="0">
                  <a:moveTo>
                    <a:pt x="429" y="1"/>
                  </a:moveTo>
                  <a:lnTo>
                    <a:pt x="1834" y="1192"/>
                  </a:lnTo>
                  <a:lnTo>
                    <a:pt x="0" y="2025"/>
                  </a:lnTo>
                  <a:lnTo>
                    <a:pt x="2263" y="2501"/>
                  </a:lnTo>
                  <a:lnTo>
                    <a:pt x="1643" y="4525"/>
                  </a:lnTo>
                  <a:lnTo>
                    <a:pt x="1643" y="4525"/>
                  </a:lnTo>
                  <a:lnTo>
                    <a:pt x="3072" y="3299"/>
                  </a:lnTo>
                  <a:lnTo>
                    <a:pt x="3025" y="84"/>
                  </a:lnTo>
                  <a:lnTo>
                    <a:pt x="4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0"/>
            <p:cNvSpPr/>
            <p:nvPr/>
          </p:nvSpPr>
          <p:spPr>
            <a:xfrm>
              <a:off x="2880875" y="4655326"/>
              <a:ext cx="503712" cy="165635"/>
            </a:xfrm>
            <a:custGeom>
              <a:avLst/>
              <a:gdLst/>
              <a:ahLst/>
              <a:cxnLst/>
              <a:rect l="l" t="t" r="r" b="b"/>
              <a:pathLst>
                <a:path w="12800" h="4209" extrusionOk="0">
                  <a:moveTo>
                    <a:pt x="6400" y="0"/>
                  </a:moveTo>
                  <a:cubicBezTo>
                    <a:pt x="4245" y="0"/>
                    <a:pt x="2090" y="304"/>
                    <a:pt x="1" y="911"/>
                  </a:cubicBezTo>
                  <a:cubicBezTo>
                    <a:pt x="322" y="2006"/>
                    <a:pt x="644" y="3102"/>
                    <a:pt x="965" y="4209"/>
                  </a:cubicBezTo>
                  <a:cubicBezTo>
                    <a:pt x="2739" y="3691"/>
                    <a:pt x="4570" y="3432"/>
                    <a:pt x="6400" y="3432"/>
                  </a:cubicBezTo>
                  <a:cubicBezTo>
                    <a:pt x="8231" y="3432"/>
                    <a:pt x="10061" y="3691"/>
                    <a:pt x="11835" y="4209"/>
                  </a:cubicBezTo>
                  <a:lnTo>
                    <a:pt x="12800" y="911"/>
                  </a:lnTo>
                  <a:cubicBezTo>
                    <a:pt x="10710" y="304"/>
                    <a:pt x="8555" y="0"/>
                    <a:pt x="6400"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0"/>
            <p:cNvSpPr/>
            <p:nvPr/>
          </p:nvSpPr>
          <p:spPr>
            <a:xfrm>
              <a:off x="2689230" y="4164997"/>
              <a:ext cx="353346" cy="287234"/>
            </a:xfrm>
            <a:custGeom>
              <a:avLst/>
              <a:gdLst/>
              <a:ahLst/>
              <a:cxnLst/>
              <a:rect l="l" t="t" r="r" b="b"/>
              <a:pathLst>
                <a:path w="8979" h="7299" extrusionOk="0">
                  <a:moveTo>
                    <a:pt x="3656" y="0"/>
                  </a:moveTo>
                  <a:cubicBezTo>
                    <a:pt x="1632" y="12"/>
                    <a:pt x="1" y="1643"/>
                    <a:pt x="1" y="3655"/>
                  </a:cubicBezTo>
                  <a:cubicBezTo>
                    <a:pt x="1" y="5668"/>
                    <a:pt x="1632" y="7299"/>
                    <a:pt x="3656" y="7299"/>
                  </a:cubicBezTo>
                  <a:lnTo>
                    <a:pt x="5323" y="7299"/>
                  </a:lnTo>
                  <a:cubicBezTo>
                    <a:pt x="7347" y="7299"/>
                    <a:pt x="8978" y="5668"/>
                    <a:pt x="8978" y="3655"/>
                  </a:cubicBezTo>
                  <a:lnTo>
                    <a:pt x="8978" y="3120"/>
                  </a:lnTo>
                  <a:cubicBezTo>
                    <a:pt x="8978" y="2834"/>
                    <a:pt x="8704" y="2453"/>
                    <a:pt x="8359" y="2274"/>
                  </a:cubicBezTo>
                  <a:lnTo>
                    <a:pt x="4704" y="334"/>
                  </a:lnTo>
                  <a:cubicBezTo>
                    <a:pt x="4442" y="179"/>
                    <a:pt x="4168" y="72"/>
                    <a:pt x="3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0"/>
            <p:cNvSpPr/>
            <p:nvPr/>
          </p:nvSpPr>
          <p:spPr>
            <a:xfrm>
              <a:off x="3222923" y="4165470"/>
              <a:ext cx="353307" cy="287234"/>
            </a:xfrm>
            <a:custGeom>
              <a:avLst/>
              <a:gdLst/>
              <a:ahLst/>
              <a:cxnLst/>
              <a:rect l="l" t="t" r="r" b="b"/>
              <a:pathLst>
                <a:path w="8978" h="7299" extrusionOk="0">
                  <a:moveTo>
                    <a:pt x="5108" y="0"/>
                  </a:moveTo>
                  <a:cubicBezTo>
                    <a:pt x="4810" y="60"/>
                    <a:pt x="4536" y="167"/>
                    <a:pt x="4274" y="322"/>
                  </a:cubicBezTo>
                  <a:lnTo>
                    <a:pt x="619" y="2262"/>
                  </a:lnTo>
                  <a:cubicBezTo>
                    <a:pt x="286" y="2441"/>
                    <a:pt x="0" y="2822"/>
                    <a:pt x="0" y="3120"/>
                  </a:cubicBezTo>
                  <a:lnTo>
                    <a:pt x="0" y="3643"/>
                  </a:lnTo>
                  <a:cubicBezTo>
                    <a:pt x="0" y="5656"/>
                    <a:pt x="1643" y="7299"/>
                    <a:pt x="3655" y="7299"/>
                  </a:cubicBezTo>
                  <a:lnTo>
                    <a:pt x="5334" y="7299"/>
                  </a:lnTo>
                  <a:cubicBezTo>
                    <a:pt x="7346" y="7299"/>
                    <a:pt x="8977" y="5667"/>
                    <a:pt x="8977" y="3643"/>
                  </a:cubicBezTo>
                  <a:cubicBezTo>
                    <a:pt x="8977" y="1631"/>
                    <a:pt x="7346" y="0"/>
                    <a:pt x="5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0"/>
            <p:cNvSpPr/>
            <p:nvPr/>
          </p:nvSpPr>
          <p:spPr>
            <a:xfrm>
              <a:off x="2728149" y="4206671"/>
              <a:ext cx="273185" cy="204358"/>
            </a:xfrm>
            <a:custGeom>
              <a:avLst/>
              <a:gdLst/>
              <a:ahLst/>
              <a:cxnLst/>
              <a:rect l="l" t="t" r="r" b="b"/>
              <a:pathLst>
                <a:path w="6942" h="5193" extrusionOk="0">
                  <a:moveTo>
                    <a:pt x="2602" y="0"/>
                  </a:moveTo>
                  <a:cubicBezTo>
                    <a:pt x="1167" y="0"/>
                    <a:pt x="0" y="1154"/>
                    <a:pt x="0" y="2596"/>
                  </a:cubicBezTo>
                  <a:cubicBezTo>
                    <a:pt x="0" y="4039"/>
                    <a:pt x="1167" y="5193"/>
                    <a:pt x="2602" y="5193"/>
                  </a:cubicBezTo>
                  <a:cubicBezTo>
                    <a:pt x="2623" y="5193"/>
                    <a:pt x="2645" y="5193"/>
                    <a:pt x="2667" y="5192"/>
                  </a:cubicBezTo>
                  <a:lnTo>
                    <a:pt x="4334" y="5192"/>
                  </a:lnTo>
                  <a:cubicBezTo>
                    <a:pt x="5775" y="5192"/>
                    <a:pt x="6930" y="4025"/>
                    <a:pt x="6941" y="2596"/>
                  </a:cubicBezTo>
                  <a:lnTo>
                    <a:pt x="6941" y="2382"/>
                  </a:lnTo>
                  <a:cubicBezTo>
                    <a:pt x="6941" y="2275"/>
                    <a:pt x="6656" y="2025"/>
                    <a:pt x="6322" y="1846"/>
                  </a:cubicBezTo>
                  <a:lnTo>
                    <a:pt x="3453" y="322"/>
                  </a:lnTo>
                  <a:cubicBezTo>
                    <a:pt x="3227" y="191"/>
                    <a:pt x="3001" y="84"/>
                    <a:pt x="2750" y="1"/>
                  </a:cubicBezTo>
                  <a:lnTo>
                    <a:pt x="2667" y="1"/>
                  </a:lnTo>
                  <a:cubicBezTo>
                    <a:pt x="2645" y="0"/>
                    <a:pt x="2623" y="0"/>
                    <a:pt x="2602"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0"/>
            <p:cNvSpPr/>
            <p:nvPr/>
          </p:nvSpPr>
          <p:spPr>
            <a:xfrm>
              <a:off x="3264597" y="4206671"/>
              <a:ext cx="268069" cy="204318"/>
            </a:xfrm>
            <a:custGeom>
              <a:avLst/>
              <a:gdLst/>
              <a:ahLst/>
              <a:cxnLst/>
              <a:rect l="l" t="t" r="r" b="b"/>
              <a:pathLst>
                <a:path w="6812" h="5192" extrusionOk="0">
                  <a:moveTo>
                    <a:pt x="4180" y="1"/>
                  </a:moveTo>
                  <a:cubicBezTo>
                    <a:pt x="3942" y="84"/>
                    <a:pt x="3704" y="191"/>
                    <a:pt x="3477" y="322"/>
                  </a:cubicBezTo>
                  <a:lnTo>
                    <a:pt x="620" y="1846"/>
                  </a:lnTo>
                  <a:cubicBezTo>
                    <a:pt x="275" y="2025"/>
                    <a:pt x="1" y="2275"/>
                    <a:pt x="1" y="2382"/>
                  </a:cubicBezTo>
                  <a:lnTo>
                    <a:pt x="1" y="2596"/>
                  </a:lnTo>
                  <a:cubicBezTo>
                    <a:pt x="1" y="4025"/>
                    <a:pt x="1156" y="5192"/>
                    <a:pt x="2596" y="5192"/>
                  </a:cubicBezTo>
                  <a:lnTo>
                    <a:pt x="4275" y="5192"/>
                  </a:lnTo>
                  <a:cubicBezTo>
                    <a:pt x="5680" y="5156"/>
                    <a:pt x="6811" y="4001"/>
                    <a:pt x="6811" y="2596"/>
                  </a:cubicBezTo>
                  <a:cubicBezTo>
                    <a:pt x="6811" y="1180"/>
                    <a:pt x="5680" y="37"/>
                    <a:pt x="4275"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0"/>
            <p:cNvSpPr/>
            <p:nvPr/>
          </p:nvSpPr>
          <p:spPr>
            <a:xfrm>
              <a:off x="2830740" y="4308830"/>
              <a:ext cx="70323" cy="35181"/>
            </a:xfrm>
            <a:custGeom>
              <a:avLst/>
              <a:gdLst/>
              <a:ahLst/>
              <a:cxnLst/>
              <a:rect l="l" t="t" r="r" b="b"/>
              <a:pathLst>
                <a:path w="1787" h="894" extrusionOk="0">
                  <a:moveTo>
                    <a:pt x="1" y="0"/>
                  </a:moveTo>
                  <a:cubicBezTo>
                    <a:pt x="1" y="500"/>
                    <a:pt x="405" y="893"/>
                    <a:pt x="894" y="893"/>
                  </a:cubicBezTo>
                  <a:cubicBezTo>
                    <a:pt x="1382" y="893"/>
                    <a:pt x="1787" y="50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0"/>
            <p:cNvSpPr/>
            <p:nvPr/>
          </p:nvSpPr>
          <p:spPr>
            <a:xfrm>
              <a:off x="3364394" y="4308830"/>
              <a:ext cx="70323" cy="35181"/>
            </a:xfrm>
            <a:custGeom>
              <a:avLst/>
              <a:gdLst/>
              <a:ahLst/>
              <a:cxnLst/>
              <a:rect l="l" t="t" r="r" b="b"/>
              <a:pathLst>
                <a:path w="1787" h="894" extrusionOk="0">
                  <a:moveTo>
                    <a:pt x="1" y="0"/>
                  </a:moveTo>
                  <a:cubicBezTo>
                    <a:pt x="1" y="500"/>
                    <a:pt x="406" y="893"/>
                    <a:pt x="894" y="893"/>
                  </a:cubicBezTo>
                  <a:cubicBezTo>
                    <a:pt x="1394" y="893"/>
                    <a:pt x="1787" y="50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0"/>
            <p:cNvSpPr/>
            <p:nvPr/>
          </p:nvSpPr>
          <p:spPr>
            <a:xfrm>
              <a:off x="3000348" y="4702863"/>
              <a:ext cx="264764" cy="67529"/>
            </a:xfrm>
            <a:custGeom>
              <a:avLst/>
              <a:gdLst/>
              <a:ahLst/>
              <a:cxnLst/>
              <a:rect l="l" t="t" r="r" b="b"/>
              <a:pathLst>
                <a:path w="6728" h="1716" extrusionOk="0">
                  <a:moveTo>
                    <a:pt x="1025" y="1"/>
                  </a:moveTo>
                  <a:lnTo>
                    <a:pt x="1" y="1715"/>
                  </a:lnTo>
                  <a:lnTo>
                    <a:pt x="1310" y="703"/>
                  </a:lnTo>
                  <a:lnTo>
                    <a:pt x="5418" y="703"/>
                  </a:lnTo>
                  <a:lnTo>
                    <a:pt x="6728" y="1715"/>
                  </a:lnTo>
                  <a:lnTo>
                    <a:pt x="5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0"/>
            <p:cNvSpPr/>
            <p:nvPr/>
          </p:nvSpPr>
          <p:spPr>
            <a:xfrm>
              <a:off x="2974100" y="4333189"/>
              <a:ext cx="317260" cy="295222"/>
            </a:xfrm>
            <a:custGeom>
              <a:avLst/>
              <a:gdLst/>
              <a:ahLst/>
              <a:cxnLst/>
              <a:rect l="l" t="t" r="r" b="b"/>
              <a:pathLst>
                <a:path w="8062" h="7502" extrusionOk="0">
                  <a:moveTo>
                    <a:pt x="4025" y="2108"/>
                  </a:moveTo>
                  <a:cubicBezTo>
                    <a:pt x="4061" y="2108"/>
                    <a:pt x="4204" y="2191"/>
                    <a:pt x="4371" y="2477"/>
                  </a:cubicBezTo>
                  <a:lnTo>
                    <a:pt x="5692" y="4787"/>
                  </a:lnTo>
                  <a:cubicBezTo>
                    <a:pt x="5847" y="5049"/>
                    <a:pt x="5835" y="5156"/>
                    <a:pt x="5823" y="5192"/>
                  </a:cubicBezTo>
                  <a:cubicBezTo>
                    <a:pt x="5799" y="5239"/>
                    <a:pt x="5597" y="5394"/>
                    <a:pt x="5061" y="5394"/>
                  </a:cubicBezTo>
                  <a:lnTo>
                    <a:pt x="3013" y="5394"/>
                  </a:lnTo>
                  <a:cubicBezTo>
                    <a:pt x="2477" y="5394"/>
                    <a:pt x="2251" y="5215"/>
                    <a:pt x="2251" y="5192"/>
                  </a:cubicBezTo>
                  <a:cubicBezTo>
                    <a:pt x="2239" y="5180"/>
                    <a:pt x="2227" y="5037"/>
                    <a:pt x="2370" y="4787"/>
                  </a:cubicBezTo>
                  <a:lnTo>
                    <a:pt x="3692" y="2477"/>
                  </a:lnTo>
                  <a:cubicBezTo>
                    <a:pt x="3859" y="2191"/>
                    <a:pt x="4001" y="2108"/>
                    <a:pt x="4025" y="2108"/>
                  </a:cubicBezTo>
                  <a:close/>
                  <a:moveTo>
                    <a:pt x="4037" y="1"/>
                  </a:moveTo>
                  <a:cubicBezTo>
                    <a:pt x="3180" y="1"/>
                    <a:pt x="2382" y="524"/>
                    <a:pt x="1858" y="1429"/>
                  </a:cubicBezTo>
                  <a:lnTo>
                    <a:pt x="549" y="3739"/>
                  </a:lnTo>
                  <a:cubicBezTo>
                    <a:pt x="49" y="4608"/>
                    <a:pt x="1" y="5513"/>
                    <a:pt x="430" y="6251"/>
                  </a:cubicBezTo>
                  <a:cubicBezTo>
                    <a:pt x="882" y="7049"/>
                    <a:pt x="1823" y="7501"/>
                    <a:pt x="3013" y="7501"/>
                  </a:cubicBezTo>
                  <a:lnTo>
                    <a:pt x="5061" y="7501"/>
                  </a:lnTo>
                  <a:cubicBezTo>
                    <a:pt x="6240" y="7501"/>
                    <a:pt x="7180" y="7049"/>
                    <a:pt x="7645" y="6251"/>
                  </a:cubicBezTo>
                  <a:cubicBezTo>
                    <a:pt x="8061" y="5525"/>
                    <a:pt x="8026" y="4608"/>
                    <a:pt x="7526" y="3739"/>
                  </a:cubicBezTo>
                  <a:lnTo>
                    <a:pt x="6204" y="1429"/>
                  </a:lnTo>
                  <a:cubicBezTo>
                    <a:pt x="5680" y="524"/>
                    <a:pt x="4882" y="1"/>
                    <a:pt x="4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0"/>
            <p:cNvSpPr/>
            <p:nvPr/>
          </p:nvSpPr>
          <p:spPr>
            <a:xfrm>
              <a:off x="3004086" y="4374548"/>
              <a:ext cx="257287" cy="212149"/>
            </a:xfrm>
            <a:custGeom>
              <a:avLst/>
              <a:gdLst/>
              <a:ahLst/>
              <a:cxnLst/>
              <a:rect l="l" t="t" r="r" b="b"/>
              <a:pathLst>
                <a:path w="6538" h="5391" extrusionOk="0">
                  <a:moveTo>
                    <a:pt x="3274" y="0"/>
                  </a:moveTo>
                  <a:cubicBezTo>
                    <a:pt x="2820" y="0"/>
                    <a:pt x="2364" y="301"/>
                    <a:pt x="2013" y="902"/>
                  </a:cubicBezTo>
                  <a:lnTo>
                    <a:pt x="691" y="3212"/>
                  </a:lnTo>
                  <a:cubicBezTo>
                    <a:pt x="1" y="4414"/>
                    <a:pt x="691" y="5391"/>
                    <a:pt x="2251" y="5391"/>
                  </a:cubicBezTo>
                  <a:lnTo>
                    <a:pt x="4299" y="5391"/>
                  </a:lnTo>
                  <a:cubicBezTo>
                    <a:pt x="5847" y="5391"/>
                    <a:pt x="6537" y="4414"/>
                    <a:pt x="5847" y="3212"/>
                  </a:cubicBezTo>
                  <a:lnTo>
                    <a:pt x="4525" y="902"/>
                  </a:lnTo>
                  <a:cubicBezTo>
                    <a:pt x="4180" y="301"/>
                    <a:pt x="3728" y="0"/>
                    <a:pt x="3274"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0"/>
            <p:cNvSpPr/>
            <p:nvPr/>
          </p:nvSpPr>
          <p:spPr>
            <a:xfrm>
              <a:off x="2606315" y="3802328"/>
              <a:ext cx="342524" cy="283063"/>
            </a:xfrm>
            <a:custGeom>
              <a:avLst/>
              <a:gdLst/>
              <a:ahLst/>
              <a:cxnLst/>
              <a:rect l="l" t="t" r="r" b="b"/>
              <a:pathLst>
                <a:path w="8704" h="7193" extrusionOk="0">
                  <a:moveTo>
                    <a:pt x="3582" y="1"/>
                  </a:moveTo>
                  <a:cubicBezTo>
                    <a:pt x="2632" y="1"/>
                    <a:pt x="1583" y="412"/>
                    <a:pt x="1072" y="2001"/>
                  </a:cubicBezTo>
                  <a:cubicBezTo>
                    <a:pt x="1" y="5299"/>
                    <a:pt x="3275" y="4716"/>
                    <a:pt x="4299" y="5644"/>
                  </a:cubicBezTo>
                  <a:cubicBezTo>
                    <a:pt x="4489" y="5811"/>
                    <a:pt x="4132" y="6478"/>
                    <a:pt x="4299" y="6680"/>
                  </a:cubicBezTo>
                  <a:cubicBezTo>
                    <a:pt x="4577" y="7028"/>
                    <a:pt x="5310" y="7192"/>
                    <a:pt x="6065" y="7192"/>
                  </a:cubicBezTo>
                  <a:cubicBezTo>
                    <a:pt x="6859" y="7192"/>
                    <a:pt x="7678" y="7010"/>
                    <a:pt x="8013" y="6668"/>
                  </a:cubicBezTo>
                  <a:cubicBezTo>
                    <a:pt x="8704" y="5990"/>
                    <a:pt x="8013" y="4025"/>
                    <a:pt x="5180" y="4013"/>
                  </a:cubicBezTo>
                  <a:cubicBezTo>
                    <a:pt x="2346" y="3989"/>
                    <a:pt x="3084" y="2001"/>
                    <a:pt x="3084" y="2001"/>
                  </a:cubicBezTo>
                  <a:cubicBezTo>
                    <a:pt x="3084" y="2001"/>
                    <a:pt x="3422" y="476"/>
                    <a:pt x="5443" y="476"/>
                  </a:cubicBezTo>
                  <a:cubicBezTo>
                    <a:pt x="5466" y="476"/>
                    <a:pt x="5490" y="477"/>
                    <a:pt x="5513" y="477"/>
                  </a:cubicBezTo>
                  <a:cubicBezTo>
                    <a:pt x="5513" y="477"/>
                    <a:pt x="4605" y="1"/>
                    <a:pt x="35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0"/>
            <p:cNvSpPr/>
            <p:nvPr/>
          </p:nvSpPr>
          <p:spPr>
            <a:xfrm>
              <a:off x="3313354" y="3802406"/>
              <a:ext cx="342052" cy="282984"/>
            </a:xfrm>
            <a:custGeom>
              <a:avLst/>
              <a:gdLst/>
              <a:ahLst/>
              <a:cxnLst/>
              <a:rect l="l" t="t" r="r" b="b"/>
              <a:pathLst>
                <a:path w="8692" h="7191" extrusionOk="0">
                  <a:moveTo>
                    <a:pt x="5104" y="0"/>
                  </a:moveTo>
                  <a:cubicBezTo>
                    <a:pt x="4084" y="0"/>
                    <a:pt x="3179" y="475"/>
                    <a:pt x="3179" y="475"/>
                  </a:cubicBezTo>
                  <a:cubicBezTo>
                    <a:pt x="3202" y="475"/>
                    <a:pt x="3226" y="474"/>
                    <a:pt x="3249" y="474"/>
                  </a:cubicBezTo>
                  <a:cubicBezTo>
                    <a:pt x="5270" y="474"/>
                    <a:pt x="5596" y="2011"/>
                    <a:pt x="5596" y="2011"/>
                  </a:cubicBezTo>
                  <a:cubicBezTo>
                    <a:pt x="5596" y="2011"/>
                    <a:pt x="6358" y="3987"/>
                    <a:pt x="3512" y="4011"/>
                  </a:cubicBezTo>
                  <a:cubicBezTo>
                    <a:pt x="679" y="4023"/>
                    <a:pt x="0" y="5988"/>
                    <a:pt x="679" y="6666"/>
                  </a:cubicBezTo>
                  <a:cubicBezTo>
                    <a:pt x="1021" y="7008"/>
                    <a:pt x="1839" y="7190"/>
                    <a:pt x="2633" y="7190"/>
                  </a:cubicBezTo>
                  <a:cubicBezTo>
                    <a:pt x="3388" y="7190"/>
                    <a:pt x="4121" y="7026"/>
                    <a:pt x="4405" y="6678"/>
                  </a:cubicBezTo>
                  <a:cubicBezTo>
                    <a:pt x="4572" y="6476"/>
                    <a:pt x="4203" y="5809"/>
                    <a:pt x="4405" y="5642"/>
                  </a:cubicBezTo>
                  <a:cubicBezTo>
                    <a:pt x="5429" y="4714"/>
                    <a:pt x="8692" y="5309"/>
                    <a:pt x="7620" y="2011"/>
                  </a:cubicBezTo>
                  <a:cubicBezTo>
                    <a:pt x="7109" y="413"/>
                    <a:pt x="6056" y="0"/>
                    <a:pt x="5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0"/>
            <p:cNvSpPr/>
            <p:nvPr/>
          </p:nvSpPr>
          <p:spPr>
            <a:xfrm>
              <a:off x="2971306" y="3621032"/>
              <a:ext cx="322848" cy="655022"/>
            </a:xfrm>
            <a:custGeom>
              <a:avLst/>
              <a:gdLst/>
              <a:ahLst/>
              <a:cxnLst/>
              <a:rect l="l" t="t" r="r" b="b"/>
              <a:pathLst>
                <a:path w="8204" h="16645" extrusionOk="0">
                  <a:moveTo>
                    <a:pt x="4108" y="0"/>
                  </a:moveTo>
                  <a:cubicBezTo>
                    <a:pt x="3644" y="0"/>
                    <a:pt x="3156" y="12"/>
                    <a:pt x="2656" y="48"/>
                  </a:cubicBezTo>
                  <a:lnTo>
                    <a:pt x="2656" y="12740"/>
                  </a:lnTo>
                  <a:lnTo>
                    <a:pt x="0" y="12740"/>
                  </a:lnTo>
                  <a:lnTo>
                    <a:pt x="4096" y="16645"/>
                  </a:lnTo>
                  <a:lnTo>
                    <a:pt x="8204" y="12740"/>
                  </a:lnTo>
                  <a:lnTo>
                    <a:pt x="5549" y="12740"/>
                  </a:lnTo>
                  <a:lnTo>
                    <a:pt x="5549" y="48"/>
                  </a:lnTo>
                  <a:cubicBezTo>
                    <a:pt x="5049" y="12"/>
                    <a:pt x="4561" y="0"/>
                    <a:pt x="41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CuadroTexto 2">
            <a:extLst>
              <a:ext uri="{FF2B5EF4-FFF2-40B4-BE49-F238E27FC236}">
                <a16:creationId xmlns:a16="http://schemas.microsoft.com/office/drawing/2014/main" id="{632B5113-CDED-A8A6-E3D7-9C4C2A12FDC3}"/>
              </a:ext>
            </a:extLst>
          </p:cNvPr>
          <p:cNvSpPr txBox="1"/>
          <p:nvPr/>
        </p:nvSpPr>
        <p:spPr>
          <a:xfrm>
            <a:off x="3670599" y="2539520"/>
            <a:ext cx="5878243" cy="923330"/>
          </a:xfrm>
          <a:prstGeom prst="rect">
            <a:avLst/>
          </a:prstGeom>
          <a:noFill/>
        </p:spPr>
        <p:txBody>
          <a:bodyPr wrap="square">
            <a:spAutoFit/>
          </a:bodyPr>
          <a:lstStyle/>
          <a:p>
            <a:r>
              <a:rPr lang="es-MX" sz="5400" dirty="0">
                <a:ln w="38100" cap="flat" cmpd="sng">
                  <a:solidFill>
                    <a:schemeClr val="dk1"/>
                  </a:solidFill>
                  <a:prstDash val="solid"/>
                  <a:round/>
                  <a:headEnd type="none" w="sm" len="sm"/>
                  <a:tailEnd type="none" w="sm" len="sm"/>
                </a:ln>
                <a:noFill/>
                <a:latin typeface="Sigmar One"/>
              </a:rPr>
              <a:t>HISTORIA</a:t>
            </a:r>
            <a:endParaRPr lang="es-MX" sz="5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99"/>
        <p:cNvGrpSpPr/>
        <p:nvPr/>
      </p:nvGrpSpPr>
      <p:grpSpPr>
        <a:xfrm>
          <a:off x="0" y="0"/>
          <a:ext cx="0" cy="0"/>
          <a:chOff x="0" y="0"/>
          <a:chExt cx="0" cy="0"/>
        </a:xfrm>
      </p:grpSpPr>
      <p:grpSp>
        <p:nvGrpSpPr>
          <p:cNvPr id="1400" name="Google Shape;1400;p31"/>
          <p:cNvGrpSpPr/>
          <p:nvPr/>
        </p:nvGrpSpPr>
        <p:grpSpPr>
          <a:xfrm>
            <a:off x="306850" y="476775"/>
            <a:ext cx="8503500" cy="686400"/>
            <a:chOff x="306850" y="476775"/>
            <a:chExt cx="8503500" cy="686400"/>
          </a:xfrm>
        </p:grpSpPr>
        <p:sp>
          <p:nvSpPr>
            <p:cNvPr id="1401" name="Google Shape;1401;p31"/>
            <p:cNvSpPr/>
            <p:nvPr/>
          </p:nvSpPr>
          <p:spPr>
            <a:xfrm>
              <a:off x="306850" y="476775"/>
              <a:ext cx="8503500" cy="68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2" name="Google Shape;1402;p31"/>
            <p:cNvCxnSpPr/>
            <p:nvPr/>
          </p:nvCxnSpPr>
          <p:spPr>
            <a:xfrm>
              <a:off x="306850" y="530759"/>
              <a:ext cx="8503500" cy="0"/>
            </a:xfrm>
            <a:prstGeom prst="straightConnector1">
              <a:avLst/>
            </a:prstGeom>
            <a:noFill/>
            <a:ln w="38100" cap="flat" cmpd="sng">
              <a:solidFill>
                <a:schemeClr val="lt1"/>
              </a:solidFill>
              <a:prstDash val="solid"/>
              <a:round/>
              <a:headEnd type="none" w="med" len="med"/>
              <a:tailEnd type="none" w="med" len="med"/>
            </a:ln>
          </p:spPr>
        </p:cxnSp>
        <p:cxnSp>
          <p:nvCxnSpPr>
            <p:cNvPr id="1403" name="Google Shape;1403;p31"/>
            <p:cNvCxnSpPr/>
            <p:nvPr/>
          </p:nvCxnSpPr>
          <p:spPr>
            <a:xfrm>
              <a:off x="306850" y="1109291"/>
              <a:ext cx="8503500" cy="0"/>
            </a:xfrm>
            <a:prstGeom prst="straightConnector1">
              <a:avLst/>
            </a:prstGeom>
            <a:noFill/>
            <a:ln w="38100" cap="flat" cmpd="sng">
              <a:solidFill>
                <a:schemeClr val="lt1"/>
              </a:solidFill>
              <a:prstDash val="solid"/>
              <a:round/>
              <a:headEnd type="none" w="med" len="med"/>
              <a:tailEnd type="none" w="med" len="med"/>
            </a:ln>
          </p:spPr>
        </p:cxnSp>
      </p:grpSp>
      <p:sp>
        <p:nvSpPr>
          <p:cNvPr id="1404" name="Google Shape;1404;p31"/>
          <p:cNvSpPr txBox="1">
            <a:spLocks noGrp="1"/>
          </p:cNvSpPr>
          <p:nvPr>
            <p:ph type="title"/>
          </p:nvPr>
        </p:nvSpPr>
        <p:spPr>
          <a:xfrm>
            <a:off x="713100" y="5336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solidFill>
                  <a:schemeClr val="lt1"/>
                </a:solidFill>
              </a:rPr>
              <a:t>Origen</a:t>
            </a:r>
            <a:endParaRPr dirty="0">
              <a:solidFill>
                <a:schemeClr val="lt1"/>
              </a:solidFill>
            </a:endParaRPr>
          </a:p>
        </p:txBody>
      </p:sp>
      <p:sp>
        <p:nvSpPr>
          <p:cNvPr id="1405" name="Google Shape;1405;p31"/>
          <p:cNvSpPr txBox="1">
            <a:spLocks noGrp="1"/>
          </p:cNvSpPr>
          <p:nvPr>
            <p:ph type="body" idx="1"/>
          </p:nvPr>
        </p:nvSpPr>
        <p:spPr>
          <a:xfrm>
            <a:off x="781638" y="1447476"/>
            <a:ext cx="3385566" cy="1871100"/>
          </a:xfrm>
          <a:prstGeom prst="rect">
            <a:avLst/>
          </a:prstGeom>
        </p:spPr>
        <p:txBody>
          <a:bodyPr spcFirstLastPara="1" wrap="square" lIns="91425" tIns="91425" rIns="91425" bIns="91425" anchor="t" anchorCtr="0">
            <a:noAutofit/>
          </a:bodyPr>
          <a:lstStyle/>
          <a:p>
            <a:pPr marL="152400" indent="0" algn="ctr">
              <a:spcBef>
                <a:spcPts val="1000"/>
              </a:spcBef>
              <a:buNone/>
            </a:pPr>
            <a:r>
              <a:rPr lang="es-MX" sz="1800" kern="100" dirty="0">
                <a:effectLst/>
                <a:latin typeface="Arial" panose="020B0604020202020204" pitchFamily="34" charset="0"/>
                <a:ea typeface="Calibri" panose="020F0502020204030204" pitchFamily="34" charset="0"/>
                <a:cs typeface="Times New Roman" panose="02020603050405020304" pitchFamily="18" charset="0"/>
              </a:rPr>
              <a:t>Sus inicios</a:t>
            </a:r>
            <a:r>
              <a:rPr lang="es-MX" sz="1800" kern="100" dirty="0">
                <a:latin typeface="Arial" panose="020B0604020202020204" pitchFamily="34" charset="0"/>
                <a:ea typeface="Calibri" panose="020F0502020204030204" pitchFamily="34" charset="0"/>
                <a:cs typeface="Times New Roman" panose="02020603050405020304" pitchFamily="18" charset="0"/>
              </a:rPr>
              <a:t> en el siglo XIX</a:t>
            </a:r>
            <a:r>
              <a:rPr lang="es-MX" sz="1800" kern="100" dirty="0">
                <a:effectLst/>
                <a:latin typeface="Arial" panose="020B0604020202020204" pitchFamily="34" charset="0"/>
                <a:ea typeface="Calibri" panose="020F0502020204030204" pitchFamily="34" charset="0"/>
                <a:cs typeface="Times New Roman" panose="02020603050405020304" pitchFamily="18" charset="0"/>
              </a:rPr>
              <a:t> con los griegos y con su inclusión en los juegos olímpicos, los pueblos mesoamericanos también la practicaban.</a:t>
            </a:r>
          </a:p>
          <a:p>
            <a:pPr marL="152400" indent="0" algn="ctr">
              <a:spcBef>
                <a:spcPts val="1000"/>
              </a:spcBef>
              <a:buNone/>
            </a:pPr>
            <a:r>
              <a:rPr lang="es-MX" sz="1800" kern="100" dirty="0">
                <a:effectLst/>
                <a:latin typeface="Arial" panose="020B0604020202020204" pitchFamily="34" charset="0"/>
                <a:ea typeface="Calibri" panose="020F0502020204030204" pitchFamily="34" charset="0"/>
                <a:cs typeface="Times New Roman" panose="02020603050405020304" pitchFamily="18" charset="0"/>
              </a:rPr>
              <a:t> Los guerreros se ejercitaban a través de enfrentamientos, principalmente de cuerpo a cuerpo.</a:t>
            </a:r>
            <a:endParaRPr lang="es-MX" sz="1800" dirty="0">
              <a:latin typeface="Arial" panose="020B0604020202020204" pitchFamily="34" charset="0"/>
              <a:ea typeface="Calibri" panose="020F0502020204030204" pitchFamily="34" charset="0"/>
            </a:endParaRPr>
          </a:p>
        </p:txBody>
      </p:sp>
      <p:grpSp>
        <p:nvGrpSpPr>
          <p:cNvPr id="1406" name="Google Shape;1406;p31"/>
          <p:cNvGrpSpPr/>
          <p:nvPr/>
        </p:nvGrpSpPr>
        <p:grpSpPr>
          <a:xfrm>
            <a:off x="670071" y="1447476"/>
            <a:ext cx="3608700" cy="3162399"/>
            <a:chOff x="724500" y="1795600"/>
            <a:chExt cx="3608700" cy="2362200"/>
          </a:xfrm>
        </p:grpSpPr>
        <p:cxnSp>
          <p:nvCxnSpPr>
            <p:cNvPr id="1407" name="Google Shape;1407;p31"/>
            <p:cNvCxnSpPr/>
            <p:nvPr/>
          </p:nvCxnSpPr>
          <p:spPr>
            <a:xfrm>
              <a:off x="724500" y="1795600"/>
              <a:ext cx="3608700" cy="0"/>
            </a:xfrm>
            <a:prstGeom prst="straightConnector1">
              <a:avLst/>
            </a:prstGeom>
            <a:noFill/>
            <a:ln w="38100" cap="flat" cmpd="sng">
              <a:solidFill>
                <a:schemeClr val="dk1"/>
              </a:solidFill>
              <a:prstDash val="solid"/>
              <a:round/>
              <a:headEnd type="none" w="med" len="med"/>
              <a:tailEnd type="none" w="med" len="med"/>
            </a:ln>
          </p:spPr>
        </p:cxnSp>
        <p:cxnSp>
          <p:nvCxnSpPr>
            <p:cNvPr id="1408" name="Google Shape;1408;p31"/>
            <p:cNvCxnSpPr/>
            <p:nvPr/>
          </p:nvCxnSpPr>
          <p:spPr>
            <a:xfrm>
              <a:off x="724500" y="4157800"/>
              <a:ext cx="3608700" cy="0"/>
            </a:xfrm>
            <a:prstGeom prst="straightConnector1">
              <a:avLst/>
            </a:prstGeom>
            <a:noFill/>
            <a:ln w="38100" cap="flat" cmpd="sng">
              <a:solidFill>
                <a:schemeClr val="dk1"/>
              </a:solidFill>
              <a:prstDash val="solid"/>
              <a:round/>
              <a:headEnd type="none" w="med" len="med"/>
              <a:tailEnd type="none" w="med" len="med"/>
            </a:ln>
          </p:spPr>
        </p:cxnSp>
      </p:grpSp>
      <p:pic>
        <p:nvPicPr>
          <p:cNvPr id="1026" name="Picture 2" descr="Lucha de archivo fotografías e imágenes de alta resolución - Página 2 -  Alamy">
            <a:extLst>
              <a:ext uri="{FF2B5EF4-FFF2-40B4-BE49-F238E27FC236}">
                <a16:creationId xmlns:a16="http://schemas.microsoft.com/office/drawing/2014/main" id="{1C9BB5A6-46B0-8354-723E-481AD578A93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56" t="9269" r="9072" b="10375"/>
          <a:stretch/>
        </p:blipFill>
        <p:spPr bwMode="auto">
          <a:xfrm>
            <a:off x="4683571" y="1317077"/>
            <a:ext cx="3385566" cy="336107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40"/>
        <p:cNvGrpSpPr/>
        <p:nvPr/>
      </p:nvGrpSpPr>
      <p:grpSpPr>
        <a:xfrm>
          <a:off x="0" y="0"/>
          <a:ext cx="0" cy="0"/>
          <a:chOff x="0" y="0"/>
          <a:chExt cx="0" cy="0"/>
        </a:xfrm>
      </p:grpSpPr>
      <p:grpSp>
        <p:nvGrpSpPr>
          <p:cNvPr id="1541" name="Google Shape;1541;p34"/>
          <p:cNvGrpSpPr/>
          <p:nvPr/>
        </p:nvGrpSpPr>
        <p:grpSpPr>
          <a:xfrm>
            <a:off x="306850" y="455260"/>
            <a:ext cx="8503500" cy="686400"/>
            <a:chOff x="306850" y="476775"/>
            <a:chExt cx="8503500" cy="686400"/>
          </a:xfrm>
        </p:grpSpPr>
        <p:sp>
          <p:nvSpPr>
            <p:cNvPr id="1542" name="Google Shape;1542;p34"/>
            <p:cNvSpPr/>
            <p:nvPr/>
          </p:nvSpPr>
          <p:spPr>
            <a:xfrm>
              <a:off x="306850" y="476775"/>
              <a:ext cx="8503500" cy="68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3" name="Google Shape;1543;p34"/>
            <p:cNvCxnSpPr/>
            <p:nvPr/>
          </p:nvCxnSpPr>
          <p:spPr>
            <a:xfrm>
              <a:off x="306850" y="530759"/>
              <a:ext cx="8503500" cy="0"/>
            </a:xfrm>
            <a:prstGeom prst="straightConnector1">
              <a:avLst/>
            </a:prstGeom>
            <a:noFill/>
            <a:ln w="38100" cap="flat" cmpd="sng">
              <a:solidFill>
                <a:schemeClr val="lt1"/>
              </a:solidFill>
              <a:prstDash val="solid"/>
              <a:round/>
              <a:headEnd type="none" w="med" len="med"/>
              <a:tailEnd type="none" w="med" len="med"/>
            </a:ln>
          </p:spPr>
        </p:cxnSp>
        <p:cxnSp>
          <p:nvCxnSpPr>
            <p:cNvPr id="1544" name="Google Shape;1544;p34"/>
            <p:cNvCxnSpPr/>
            <p:nvPr/>
          </p:nvCxnSpPr>
          <p:spPr>
            <a:xfrm>
              <a:off x="306850" y="1109291"/>
              <a:ext cx="8503500" cy="0"/>
            </a:xfrm>
            <a:prstGeom prst="straightConnector1">
              <a:avLst/>
            </a:prstGeom>
            <a:noFill/>
            <a:ln w="38100" cap="flat" cmpd="sng">
              <a:solidFill>
                <a:schemeClr val="lt1"/>
              </a:solidFill>
              <a:prstDash val="solid"/>
              <a:round/>
              <a:headEnd type="none" w="med" len="med"/>
              <a:tailEnd type="none" w="med" len="med"/>
            </a:ln>
          </p:spPr>
        </p:cxnSp>
      </p:grpSp>
      <p:sp>
        <p:nvSpPr>
          <p:cNvPr id="1545" name="Google Shape;1545;p34"/>
          <p:cNvSpPr txBox="1">
            <a:spLocks noGrp="1"/>
          </p:cNvSpPr>
          <p:nvPr>
            <p:ph type="title"/>
          </p:nvPr>
        </p:nvSpPr>
        <p:spPr>
          <a:xfrm>
            <a:off x="713100" y="5336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solidFill>
                  <a:schemeClr val="lt1"/>
                </a:solidFill>
              </a:rPr>
              <a:t>LA LUCHA EN MÉXICO </a:t>
            </a:r>
            <a:endParaRPr dirty="0">
              <a:solidFill>
                <a:schemeClr val="lt1"/>
              </a:solidFill>
            </a:endParaRPr>
          </a:p>
        </p:txBody>
      </p:sp>
      <p:sp>
        <p:nvSpPr>
          <p:cNvPr id="1546" name="Google Shape;1546;p34"/>
          <p:cNvSpPr txBox="1">
            <a:spLocks noGrp="1"/>
          </p:cNvSpPr>
          <p:nvPr>
            <p:ph type="subTitle" idx="4294967295"/>
          </p:nvPr>
        </p:nvSpPr>
        <p:spPr>
          <a:xfrm>
            <a:off x="326393" y="2325797"/>
            <a:ext cx="2827305" cy="4926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MX" sz="3000" b="1" dirty="0">
                <a:latin typeface="Sigmar One"/>
                <a:ea typeface="Sigmar One"/>
                <a:cs typeface="Sigmar One"/>
                <a:sym typeface="Sigmar One"/>
              </a:rPr>
              <a:t>1863</a:t>
            </a:r>
            <a:endParaRPr sz="3000" b="1" dirty="0">
              <a:latin typeface="Sigmar One"/>
              <a:ea typeface="Sigmar One"/>
              <a:cs typeface="Sigmar One"/>
              <a:sym typeface="Sigmar One"/>
            </a:endParaRPr>
          </a:p>
        </p:txBody>
      </p:sp>
      <p:sp>
        <p:nvSpPr>
          <p:cNvPr id="1547" name="Google Shape;1547;p34"/>
          <p:cNvSpPr txBox="1">
            <a:spLocks noGrp="1"/>
          </p:cNvSpPr>
          <p:nvPr>
            <p:ph type="subTitle" idx="4294967295"/>
          </p:nvPr>
        </p:nvSpPr>
        <p:spPr>
          <a:xfrm>
            <a:off x="3882514" y="2297371"/>
            <a:ext cx="1832700" cy="4926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 sz="3000" b="1" dirty="0">
                <a:latin typeface="Sigmar One"/>
                <a:ea typeface="Sigmar One"/>
                <a:cs typeface="Sigmar One"/>
                <a:sym typeface="Sigmar One"/>
              </a:rPr>
              <a:t>1922</a:t>
            </a:r>
            <a:endParaRPr sz="3000" b="1" dirty="0">
              <a:latin typeface="Sigmar One"/>
              <a:ea typeface="Sigmar One"/>
              <a:cs typeface="Sigmar One"/>
              <a:sym typeface="Sigmar One"/>
            </a:endParaRPr>
          </a:p>
        </p:txBody>
      </p:sp>
      <p:sp>
        <p:nvSpPr>
          <p:cNvPr id="1548" name="Google Shape;1548;p34"/>
          <p:cNvSpPr txBox="1">
            <a:spLocks noGrp="1"/>
          </p:cNvSpPr>
          <p:nvPr>
            <p:ph type="subTitle" idx="4294967295"/>
          </p:nvPr>
        </p:nvSpPr>
        <p:spPr>
          <a:xfrm>
            <a:off x="3113810" y="3610565"/>
            <a:ext cx="2931988" cy="637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MX" dirty="0">
                <a:effectLst/>
                <a:latin typeface="Arial" panose="020B0604020202020204" pitchFamily="34" charset="0"/>
                <a:ea typeface="Calibri" panose="020F0502020204030204" pitchFamily="34" charset="0"/>
              </a:rPr>
              <a:t>Salvador </a:t>
            </a:r>
            <a:r>
              <a:rPr lang="es-MX" dirty="0" err="1">
                <a:effectLst/>
                <a:latin typeface="Arial" panose="020B0604020202020204" pitchFamily="34" charset="0"/>
                <a:ea typeface="Calibri" panose="020F0502020204030204" pitchFamily="34" charset="0"/>
              </a:rPr>
              <a:t>Lutteroth</a:t>
            </a:r>
            <a:r>
              <a:rPr lang="es-MX" dirty="0">
                <a:effectLst/>
                <a:latin typeface="Arial" panose="020B0604020202020204" pitchFamily="34" charset="0"/>
                <a:ea typeface="Calibri" panose="020F0502020204030204" pitchFamily="34" charset="0"/>
              </a:rPr>
              <a:t>, crea la Empresa Mexicana de Lucha Libre, hoy conocida como el Consejo Mundial de Lucha Libre. </a:t>
            </a:r>
            <a:endParaRPr sz="1100" dirty="0"/>
          </a:p>
        </p:txBody>
      </p:sp>
      <p:sp>
        <p:nvSpPr>
          <p:cNvPr id="1549" name="Google Shape;1549;p34"/>
          <p:cNvSpPr txBox="1">
            <a:spLocks noGrp="1"/>
          </p:cNvSpPr>
          <p:nvPr>
            <p:ph type="subTitle" idx="4294967295"/>
          </p:nvPr>
        </p:nvSpPr>
        <p:spPr>
          <a:xfrm>
            <a:off x="6377325" y="3613409"/>
            <a:ext cx="2510196" cy="588146"/>
          </a:xfrm>
          <a:prstGeom prst="rect">
            <a:avLst/>
          </a:prstGeom>
        </p:spPr>
        <p:txBody>
          <a:bodyPr spcFirstLastPara="1" wrap="square" lIns="91425" tIns="91425" rIns="91425" bIns="91425" anchor="t" anchorCtr="0">
            <a:noAutofit/>
          </a:bodyPr>
          <a:lstStyle/>
          <a:p>
            <a:pPr marL="0" indent="0" algn="ctr">
              <a:lnSpc>
                <a:spcPct val="100000"/>
              </a:lnSpc>
              <a:buNone/>
            </a:pPr>
            <a:r>
              <a:rPr lang="es-MX" kern="100" dirty="0">
                <a:latin typeface="Arial" panose="020B0604020202020204" pitchFamily="34" charset="0"/>
                <a:ea typeface="Calibri" panose="020F0502020204030204" pitchFamily="34" charset="0"/>
                <a:cs typeface="Times New Roman" panose="02020603050405020304" pitchFamily="18" charset="0"/>
              </a:rPr>
              <a:t>E</a:t>
            </a:r>
            <a:r>
              <a:rPr lang="es-MX" kern="100" dirty="0">
                <a:effectLst/>
                <a:latin typeface="Arial" panose="020B0604020202020204" pitchFamily="34" charset="0"/>
                <a:ea typeface="Calibri" panose="020F0502020204030204" pitchFamily="34" charset="0"/>
                <a:cs typeface="Times New Roman" panose="02020603050405020304" pitchFamily="18" charset="0"/>
              </a:rPr>
              <a:t>l Consejo Mundial de Lucha Libre celebra su primera función inaugurando así la Arena México.</a:t>
            </a:r>
            <a:endParaRPr lang="es-MX"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lnSpc>
                <a:spcPct val="100000"/>
              </a:lnSpc>
              <a:spcBef>
                <a:spcPts val="0"/>
              </a:spcBef>
              <a:spcAft>
                <a:spcPts val="0"/>
              </a:spcAft>
              <a:buNone/>
            </a:pPr>
            <a:endParaRPr dirty="0"/>
          </a:p>
        </p:txBody>
      </p:sp>
      <p:sp>
        <p:nvSpPr>
          <p:cNvPr id="1550" name="Google Shape;1550;p34"/>
          <p:cNvSpPr txBox="1">
            <a:spLocks noGrp="1"/>
          </p:cNvSpPr>
          <p:nvPr>
            <p:ph type="subTitle" idx="4294967295"/>
          </p:nvPr>
        </p:nvSpPr>
        <p:spPr>
          <a:xfrm>
            <a:off x="387525" y="3588732"/>
            <a:ext cx="2597850" cy="637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s-MX" b="0" i="0" dirty="0">
                <a:solidFill>
                  <a:schemeClr val="bg1">
                    <a:lumMod val="10000"/>
                  </a:schemeClr>
                </a:solidFill>
                <a:effectLst/>
                <a:latin typeface="+mn-lt"/>
              </a:rPr>
              <a:t>Enrique Ugartechea, primer luchador mexicano, crea las bases de lo que sería la lucha libre mexicana.</a:t>
            </a:r>
            <a:endParaRPr dirty="0">
              <a:solidFill>
                <a:schemeClr val="bg1">
                  <a:lumMod val="10000"/>
                </a:schemeClr>
              </a:solidFill>
              <a:latin typeface="+mn-lt"/>
            </a:endParaRPr>
          </a:p>
        </p:txBody>
      </p:sp>
      <p:sp>
        <p:nvSpPr>
          <p:cNvPr id="1551" name="Google Shape;1551;p34"/>
          <p:cNvSpPr txBox="1">
            <a:spLocks noGrp="1"/>
          </p:cNvSpPr>
          <p:nvPr>
            <p:ph type="subTitle" idx="4294967295"/>
          </p:nvPr>
        </p:nvSpPr>
        <p:spPr>
          <a:xfrm>
            <a:off x="441064" y="1645094"/>
            <a:ext cx="2712634" cy="373184"/>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MX" sz="1800" b="1" dirty="0">
                <a:latin typeface="Sigmar One"/>
                <a:ea typeface="Sigmar One"/>
                <a:cs typeface="Sigmar One"/>
                <a:sym typeface="Sigmar One"/>
              </a:rPr>
              <a:t>Primer luchador </a:t>
            </a:r>
            <a:r>
              <a:rPr lang="es-MX" sz="1600" b="1" dirty="0">
                <a:latin typeface="Sigmar One"/>
                <a:ea typeface="Sigmar One"/>
                <a:cs typeface="Sigmar One"/>
                <a:sym typeface="Sigmar One"/>
              </a:rPr>
              <a:t>en México</a:t>
            </a:r>
            <a:endParaRPr sz="1600" b="1" dirty="0">
              <a:latin typeface="Sigmar One"/>
              <a:ea typeface="Sigmar One"/>
              <a:cs typeface="Sigmar One"/>
              <a:sym typeface="Sigmar One"/>
            </a:endParaRPr>
          </a:p>
        </p:txBody>
      </p:sp>
      <p:sp>
        <p:nvSpPr>
          <p:cNvPr id="1552" name="Google Shape;1552;p34"/>
          <p:cNvSpPr txBox="1">
            <a:spLocks noGrp="1"/>
          </p:cNvSpPr>
          <p:nvPr>
            <p:ph type="subTitle" idx="4294967295"/>
          </p:nvPr>
        </p:nvSpPr>
        <p:spPr>
          <a:xfrm>
            <a:off x="3849106" y="1569502"/>
            <a:ext cx="1832700" cy="4116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MX" sz="1600" b="1" dirty="0">
                <a:latin typeface="Sigmar One"/>
                <a:ea typeface="Sigmar One"/>
                <a:cs typeface="Sigmar One"/>
                <a:sym typeface="Sigmar One"/>
              </a:rPr>
              <a:t>Empresa</a:t>
            </a:r>
            <a:r>
              <a:rPr lang="es-MX" sz="2100" b="1" dirty="0">
                <a:latin typeface="Sigmar One"/>
                <a:ea typeface="Sigmar One"/>
                <a:cs typeface="Sigmar One"/>
                <a:sym typeface="Sigmar One"/>
              </a:rPr>
              <a:t> Mexicana</a:t>
            </a:r>
            <a:endParaRPr sz="2100" b="1" dirty="0">
              <a:latin typeface="Sigmar One"/>
              <a:ea typeface="Sigmar One"/>
              <a:cs typeface="Sigmar One"/>
              <a:sym typeface="Sigmar One"/>
            </a:endParaRPr>
          </a:p>
        </p:txBody>
      </p:sp>
      <p:sp>
        <p:nvSpPr>
          <p:cNvPr id="1553" name="Google Shape;1553;p34"/>
          <p:cNvSpPr/>
          <p:nvPr/>
        </p:nvSpPr>
        <p:spPr>
          <a:xfrm>
            <a:off x="4572000" y="3319275"/>
            <a:ext cx="290700" cy="29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4" name="Google Shape;1554;p34"/>
          <p:cNvSpPr/>
          <p:nvPr/>
        </p:nvSpPr>
        <p:spPr>
          <a:xfrm>
            <a:off x="1522151" y="3319275"/>
            <a:ext cx="290700" cy="29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4"/>
          <p:cNvSpPr/>
          <p:nvPr/>
        </p:nvSpPr>
        <p:spPr>
          <a:xfrm>
            <a:off x="7587559" y="3319275"/>
            <a:ext cx="290700" cy="290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6" name="Google Shape;1556;p34"/>
          <p:cNvGrpSpPr/>
          <p:nvPr/>
        </p:nvGrpSpPr>
        <p:grpSpPr>
          <a:xfrm>
            <a:off x="861294" y="1409243"/>
            <a:ext cx="1836881" cy="1492812"/>
            <a:chOff x="713108" y="1707701"/>
            <a:chExt cx="2236825" cy="971948"/>
          </a:xfrm>
        </p:grpSpPr>
        <p:cxnSp>
          <p:nvCxnSpPr>
            <p:cNvPr id="1557" name="Google Shape;1557;p34"/>
            <p:cNvCxnSpPr/>
            <p:nvPr/>
          </p:nvCxnSpPr>
          <p:spPr>
            <a:xfrm>
              <a:off x="713108" y="1707701"/>
              <a:ext cx="2236800" cy="0"/>
            </a:xfrm>
            <a:prstGeom prst="straightConnector1">
              <a:avLst/>
            </a:prstGeom>
            <a:noFill/>
            <a:ln w="38100" cap="flat" cmpd="sng">
              <a:solidFill>
                <a:schemeClr val="dk1"/>
              </a:solidFill>
              <a:prstDash val="solid"/>
              <a:round/>
              <a:headEnd type="none" w="med" len="med"/>
              <a:tailEnd type="none" w="med" len="med"/>
            </a:ln>
          </p:spPr>
        </p:cxnSp>
        <p:cxnSp>
          <p:nvCxnSpPr>
            <p:cNvPr id="1558" name="Google Shape;1558;p34"/>
            <p:cNvCxnSpPr/>
            <p:nvPr/>
          </p:nvCxnSpPr>
          <p:spPr>
            <a:xfrm>
              <a:off x="713108" y="2193675"/>
              <a:ext cx="2236800" cy="0"/>
            </a:xfrm>
            <a:prstGeom prst="straightConnector1">
              <a:avLst/>
            </a:prstGeom>
            <a:noFill/>
            <a:ln w="38100" cap="flat" cmpd="sng">
              <a:solidFill>
                <a:schemeClr val="dk1"/>
              </a:solidFill>
              <a:prstDash val="solid"/>
              <a:round/>
              <a:headEnd type="none" w="med" len="med"/>
              <a:tailEnd type="none" w="med" len="med"/>
            </a:ln>
          </p:spPr>
        </p:cxnSp>
        <p:cxnSp>
          <p:nvCxnSpPr>
            <p:cNvPr id="1559" name="Google Shape;1559;p34"/>
            <p:cNvCxnSpPr/>
            <p:nvPr/>
          </p:nvCxnSpPr>
          <p:spPr>
            <a:xfrm>
              <a:off x="713133" y="2679649"/>
              <a:ext cx="2236800" cy="0"/>
            </a:xfrm>
            <a:prstGeom prst="straightConnector1">
              <a:avLst/>
            </a:prstGeom>
            <a:noFill/>
            <a:ln w="38100" cap="flat" cmpd="sng">
              <a:solidFill>
                <a:schemeClr val="dk1"/>
              </a:solidFill>
              <a:prstDash val="solid"/>
              <a:round/>
              <a:headEnd type="none" w="med" len="med"/>
              <a:tailEnd type="none" w="med" len="med"/>
            </a:ln>
          </p:spPr>
        </p:cxnSp>
      </p:grpSp>
      <p:grpSp>
        <p:nvGrpSpPr>
          <p:cNvPr id="1560" name="Google Shape;1560;p34"/>
          <p:cNvGrpSpPr/>
          <p:nvPr/>
        </p:nvGrpSpPr>
        <p:grpSpPr>
          <a:xfrm>
            <a:off x="3882445" y="1391631"/>
            <a:ext cx="1832789" cy="1474383"/>
            <a:chOff x="3532075" y="1707700"/>
            <a:chExt cx="2080823" cy="971950"/>
          </a:xfrm>
        </p:grpSpPr>
        <p:cxnSp>
          <p:nvCxnSpPr>
            <p:cNvPr id="1561" name="Google Shape;1561;p34"/>
            <p:cNvCxnSpPr/>
            <p:nvPr/>
          </p:nvCxnSpPr>
          <p:spPr>
            <a:xfrm>
              <a:off x="3532075" y="1707700"/>
              <a:ext cx="2080800" cy="0"/>
            </a:xfrm>
            <a:prstGeom prst="straightConnector1">
              <a:avLst/>
            </a:prstGeom>
            <a:noFill/>
            <a:ln w="38100" cap="flat" cmpd="sng">
              <a:solidFill>
                <a:schemeClr val="dk1"/>
              </a:solidFill>
              <a:prstDash val="solid"/>
              <a:round/>
              <a:headEnd type="none" w="med" len="med"/>
              <a:tailEnd type="none" w="med" len="med"/>
            </a:ln>
          </p:spPr>
        </p:cxnSp>
        <p:cxnSp>
          <p:nvCxnSpPr>
            <p:cNvPr id="1562" name="Google Shape;1562;p34"/>
            <p:cNvCxnSpPr/>
            <p:nvPr/>
          </p:nvCxnSpPr>
          <p:spPr>
            <a:xfrm>
              <a:off x="3532075" y="2193675"/>
              <a:ext cx="2080800" cy="0"/>
            </a:xfrm>
            <a:prstGeom prst="straightConnector1">
              <a:avLst/>
            </a:prstGeom>
            <a:noFill/>
            <a:ln w="38100" cap="flat" cmpd="sng">
              <a:solidFill>
                <a:schemeClr val="dk1"/>
              </a:solidFill>
              <a:prstDash val="solid"/>
              <a:round/>
              <a:headEnd type="none" w="med" len="med"/>
              <a:tailEnd type="none" w="med" len="med"/>
            </a:ln>
          </p:spPr>
        </p:cxnSp>
        <p:cxnSp>
          <p:nvCxnSpPr>
            <p:cNvPr id="1563" name="Google Shape;1563;p34"/>
            <p:cNvCxnSpPr/>
            <p:nvPr/>
          </p:nvCxnSpPr>
          <p:spPr>
            <a:xfrm>
              <a:off x="3532098" y="2679650"/>
              <a:ext cx="2080800" cy="0"/>
            </a:xfrm>
            <a:prstGeom prst="straightConnector1">
              <a:avLst/>
            </a:prstGeom>
            <a:noFill/>
            <a:ln w="38100" cap="flat" cmpd="sng">
              <a:solidFill>
                <a:schemeClr val="dk1"/>
              </a:solidFill>
              <a:prstDash val="solid"/>
              <a:round/>
              <a:headEnd type="none" w="med" len="med"/>
              <a:tailEnd type="none" w="med" len="med"/>
            </a:ln>
          </p:spPr>
        </p:cxnSp>
      </p:grpSp>
      <p:sp>
        <p:nvSpPr>
          <p:cNvPr id="1564" name="Google Shape;1564;p34"/>
          <p:cNvSpPr txBox="1">
            <a:spLocks noGrp="1"/>
          </p:cNvSpPr>
          <p:nvPr>
            <p:ph type="subTitle" idx="4294967295"/>
          </p:nvPr>
        </p:nvSpPr>
        <p:spPr>
          <a:xfrm>
            <a:off x="6613578" y="2281639"/>
            <a:ext cx="1828800" cy="4926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 sz="3000" b="1" dirty="0">
                <a:latin typeface="Sigmar One"/>
                <a:ea typeface="Sigmar One"/>
                <a:cs typeface="Sigmar One"/>
                <a:sym typeface="Sigmar One"/>
              </a:rPr>
              <a:t>1933</a:t>
            </a:r>
            <a:endParaRPr sz="3000" b="1" dirty="0">
              <a:latin typeface="Sigmar One"/>
              <a:ea typeface="Sigmar One"/>
              <a:cs typeface="Sigmar One"/>
              <a:sym typeface="Sigmar One"/>
            </a:endParaRPr>
          </a:p>
        </p:txBody>
      </p:sp>
      <p:sp>
        <p:nvSpPr>
          <p:cNvPr id="1565" name="Google Shape;1565;p34"/>
          <p:cNvSpPr txBox="1">
            <a:spLocks noGrp="1"/>
          </p:cNvSpPr>
          <p:nvPr>
            <p:ph type="subTitle" idx="4294967295"/>
          </p:nvPr>
        </p:nvSpPr>
        <p:spPr>
          <a:xfrm>
            <a:off x="6776728" y="1617722"/>
            <a:ext cx="1828800" cy="4116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MX" sz="2000" b="1" dirty="0">
                <a:latin typeface="Sigmar One"/>
                <a:ea typeface="Sigmar One"/>
                <a:cs typeface="Sigmar One"/>
                <a:sym typeface="Sigmar One"/>
              </a:rPr>
              <a:t>ARENA</a:t>
            </a:r>
            <a:r>
              <a:rPr lang="es-MX" sz="1600" b="1" dirty="0">
                <a:latin typeface="Sigmar One"/>
                <a:ea typeface="Sigmar One"/>
                <a:cs typeface="Sigmar One"/>
                <a:sym typeface="Sigmar One"/>
              </a:rPr>
              <a:t> México</a:t>
            </a:r>
            <a:endParaRPr sz="1600" b="1" dirty="0">
              <a:latin typeface="Sigmar One"/>
              <a:ea typeface="Sigmar One"/>
              <a:cs typeface="Sigmar One"/>
              <a:sym typeface="Sigmar One"/>
            </a:endParaRPr>
          </a:p>
        </p:txBody>
      </p:sp>
      <p:grpSp>
        <p:nvGrpSpPr>
          <p:cNvPr id="1566" name="Google Shape;1566;p34"/>
          <p:cNvGrpSpPr/>
          <p:nvPr/>
        </p:nvGrpSpPr>
        <p:grpSpPr>
          <a:xfrm>
            <a:off x="6776728" y="1386035"/>
            <a:ext cx="1828828" cy="1533797"/>
            <a:chOff x="6195083" y="1707701"/>
            <a:chExt cx="2236825" cy="971948"/>
          </a:xfrm>
        </p:grpSpPr>
        <p:cxnSp>
          <p:nvCxnSpPr>
            <p:cNvPr id="1567" name="Google Shape;1567;p34"/>
            <p:cNvCxnSpPr/>
            <p:nvPr/>
          </p:nvCxnSpPr>
          <p:spPr>
            <a:xfrm>
              <a:off x="6195083" y="1707701"/>
              <a:ext cx="2236800" cy="0"/>
            </a:xfrm>
            <a:prstGeom prst="straightConnector1">
              <a:avLst/>
            </a:prstGeom>
            <a:noFill/>
            <a:ln w="38100" cap="flat" cmpd="sng">
              <a:solidFill>
                <a:schemeClr val="dk1"/>
              </a:solidFill>
              <a:prstDash val="solid"/>
              <a:round/>
              <a:headEnd type="none" w="med" len="med"/>
              <a:tailEnd type="none" w="med" len="med"/>
            </a:ln>
          </p:spPr>
        </p:cxnSp>
        <p:cxnSp>
          <p:nvCxnSpPr>
            <p:cNvPr id="1568" name="Google Shape;1568;p34"/>
            <p:cNvCxnSpPr/>
            <p:nvPr/>
          </p:nvCxnSpPr>
          <p:spPr>
            <a:xfrm>
              <a:off x="6195083" y="2193675"/>
              <a:ext cx="2236800" cy="0"/>
            </a:xfrm>
            <a:prstGeom prst="straightConnector1">
              <a:avLst/>
            </a:prstGeom>
            <a:noFill/>
            <a:ln w="38100" cap="flat" cmpd="sng">
              <a:solidFill>
                <a:schemeClr val="dk1"/>
              </a:solidFill>
              <a:prstDash val="solid"/>
              <a:round/>
              <a:headEnd type="none" w="med" len="med"/>
              <a:tailEnd type="none" w="med" len="med"/>
            </a:ln>
          </p:spPr>
        </p:cxnSp>
        <p:cxnSp>
          <p:nvCxnSpPr>
            <p:cNvPr id="1569" name="Google Shape;1569;p34"/>
            <p:cNvCxnSpPr/>
            <p:nvPr/>
          </p:nvCxnSpPr>
          <p:spPr>
            <a:xfrm>
              <a:off x="6195108" y="2679649"/>
              <a:ext cx="2236800" cy="0"/>
            </a:xfrm>
            <a:prstGeom prst="straightConnector1">
              <a:avLst/>
            </a:prstGeom>
            <a:noFill/>
            <a:ln w="38100" cap="flat" cmpd="sng">
              <a:solidFill>
                <a:schemeClr val="dk1"/>
              </a:solidFill>
              <a:prstDash val="solid"/>
              <a:round/>
              <a:headEnd type="none" w="med" len="med"/>
              <a:tailEnd type="none" w="med" len="med"/>
            </a:ln>
          </p:spPr>
        </p:cxnSp>
      </p:grpSp>
      <p:cxnSp>
        <p:nvCxnSpPr>
          <p:cNvPr id="1570" name="Google Shape;1570;p34"/>
          <p:cNvCxnSpPr>
            <a:cxnSpLocks/>
            <a:stCxn id="1554" idx="6"/>
            <a:endCxn id="1553" idx="2"/>
          </p:cNvCxnSpPr>
          <p:nvPr/>
        </p:nvCxnSpPr>
        <p:spPr>
          <a:xfrm>
            <a:off x="1812851" y="3464625"/>
            <a:ext cx="2759149" cy="0"/>
          </a:xfrm>
          <a:prstGeom prst="straightConnector1">
            <a:avLst/>
          </a:prstGeom>
          <a:noFill/>
          <a:ln w="38100" cap="flat" cmpd="sng">
            <a:solidFill>
              <a:schemeClr val="dk1"/>
            </a:solidFill>
            <a:prstDash val="solid"/>
            <a:round/>
            <a:headEnd type="none" w="med" len="med"/>
            <a:tailEnd type="none" w="med" len="med"/>
          </a:ln>
        </p:spPr>
      </p:cxnSp>
      <p:cxnSp>
        <p:nvCxnSpPr>
          <p:cNvPr id="1571" name="Google Shape;1571;p34"/>
          <p:cNvCxnSpPr>
            <a:stCxn id="1553" idx="6"/>
            <a:endCxn id="1555" idx="2"/>
          </p:cNvCxnSpPr>
          <p:nvPr/>
        </p:nvCxnSpPr>
        <p:spPr>
          <a:xfrm>
            <a:off x="4862700" y="3464625"/>
            <a:ext cx="2724859" cy="0"/>
          </a:xfrm>
          <a:prstGeom prst="straightConnector1">
            <a:avLst/>
          </a:prstGeom>
          <a:noFill/>
          <a:ln w="38100" cap="flat" cmpd="sng">
            <a:solidFill>
              <a:schemeClr val="dk1"/>
            </a:solidFill>
            <a:prstDash val="solid"/>
            <a:round/>
            <a:headEnd type="none" w="med" len="med"/>
            <a:tailEnd type="none" w="med" len="med"/>
          </a:ln>
        </p:spPr>
      </p:cxnSp>
      <p:cxnSp>
        <p:nvCxnSpPr>
          <p:cNvPr id="1572" name="Google Shape;1572;p34"/>
          <p:cNvCxnSpPr>
            <a:cxnSpLocks/>
          </p:cNvCxnSpPr>
          <p:nvPr/>
        </p:nvCxnSpPr>
        <p:spPr>
          <a:xfrm flipV="1">
            <a:off x="1686450" y="2941583"/>
            <a:ext cx="0" cy="403330"/>
          </a:xfrm>
          <a:prstGeom prst="straightConnector1">
            <a:avLst/>
          </a:prstGeom>
          <a:noFill/>
          <a:ln w="38100" cap="flat" cmpd="sng">
            <a:solidFill>
              <a:schemeClr val="dk1"/>
            </a:solidFill>
            <a:prstDash val="solid"/>
            <a:round/>
            <a:headEnd type="none" w="med" len="med"/>
            <a:tailEnd type="none" w="med" len="med"/>
          </a:ln>
        </p:spPr>
      </p:cxnSp>
      <p:cxnSp>
        <p:nvCxnSpPr>
          <p:cNvPr id="1573" name="Google Shape;1573;p34"/>
          <p:cNvCxnSpPr>
            <a:cxnSpLocks/>
            <a:stCxn id="1553" idx="0"/>
          </p:cNvCxnSpPr>
          <p:nvPr/>
        </p:nvCxnSpPr>
        <p:spPr>
          <a:xfrm flipV="1">
            <a:off x="4717350" y="2891433"/>
            <a:ext cx="0" cy="427842"/>
          </a:xfrm>
          <a:prstGeom prst="straightConnector1">
            <a:avLst/>
          </a:prstGeom>
          <a:noFill/>
          <a:ln w="38100" cap="flat" cmpd="sng">
            <a:solidFill>
              <a:schemeClr val="dk1"/>
            </a:solidFill>
            <a:prstDash val="solid"/>
            <a:round/>
            <a:headEnd type="none" w="med" len="med"/>
            <a:tailEnd type="none" w="med" len="med"/>
          </a:ln>
        </p:spPr>
      </p:cxnSp>
      <p:cxnSp>
        <p:nvCxnSpPr>
          <p:cNvPr id="1574" name="Google Shape;1574;p34"/>
          <p:cNvCxnSpPr>
            <a:cxnSpLocks/>
          </p:cNvCxnSpPr>
          <p:nvPr/>
        </p:nvCxnSpPr>
        <p:spPr>
          <a:xfrm flipV="1">
            <a:off x="7732909" y="2887538"/>
            <a:ext cx="0" cy="443016"/>
          </a:xfrm>
          <a:prstGeom prst="straightConnector1">
            <a:avLst/>
          </a:prstGeom>
          <a:noFill/>
          <a:ln w="38100" cap="flat" cmpd="sng">
            <a:solidFill>
              <a:schemeClr val="dk1"/>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5"/>
        <p:cNvGrpSpPr/>
        <p:nvPr/>
      </p:nvGrpSpPr>
      <p:grpSpPr>
        <a:xfrm>
          <a:off x="0" y="0"/>
          <a:ext cx="0" cy="0"/>
          <a:chOff x="0" y="0"/>
          <a:chExt cx="0" cy="0"/>
        </a:xfrm>
      </p:grpSpPr>
      <p:grpSp>
        <p:nvGrpSpPr>
          <p:cNvPr id="1716" name="Google Shape;1716;p38"/>
          <p:cNvGrpSpPr/>
          <p:nvPr/>
        </p:nvGrpSpPr>
        <p:grpSpPr>
          <a:xfrm>
            <a:off x="713101" y="3207327"/>
            <a:ext cx="5777616" cy="1395131"/>
            <a:chOff x="1697850" y="1246300"/>
            <a:chExt cx="5748300" cy="3356100"/>
          </a:xfrm>
        </p:grpSpPr>
        <p:sp>
          <p:nvSpPr>
            <p:cNvPr id="1717" name="Google Shape;1717;p38"/>
            <p:cNvSpPr/>
            <p:nvPr/>
          </p:nvSpPr>
          <p:spPr>
            <a:xfrm>
              <a:off x="1697850" y="1246300"/>
              <a:ext cx="5748300" cy="335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8" name="Google Shape;1718;p38"/>
            <p:cNvCxnSpPr/>
            <p:nvPr/>
          </p:nvCxnSpPr>
          <p:spPr>
            <a:xfrm>
              <a:off x="1697850" y="1541127"/>
              <a:ext cx="5748300" cy="0"/>
            </a:xfrm>
            <a:prstGeom prst="straightConnector1">
              <a:avLst/>
            </a:prstGeom>
            <a:noFill/>
            <a:ln w="38100" cap="flat" cmpd="sng">
              <a:solidFill>
                <a:schemeClr val="lt1"/>
              </a:solidFill>
              <a:prstDash val="solid"/>
              <a:round/>
              <a:headEnd type="none" w="med" len="med"/>
              <a:tailEnd type="none" w="med" len="med"/>
            </a:ln>
          </p:spPr>
        </p:cxnSp>
        <p:cxnSp>
          <p:nvCxnSpPr>
            <p:cNvPr id="1719" name="Google Shape;1719;p38"/>
            <p:cNvCxnSpPr/>
            <p:nvPr/>
          </p:nvCxnSpPr>
          <p:spPr>
            <a:xfrm>
              <a:off x="1697850" y="4307699"/>
              <a:ext cx="5748300" cy="0"/>
            </a:xfrm>
            <a:prstGeom prst="straightConnector1">
              <a:avLst/>
            </a:prstGeom>
            <a:noFill/>
            <a:ln w="38100" cap="flat" cmpd="sng">
              <a:solidFill>
                <a:schemeClr val="lt1"/>
              </a:solidFill>
              <a:prstDash val="solid"/>
              <a:round/>
              <a:headEnd type="none" w="med" len="med"/>
              <a:tailEnd type="none" w="med" len="med"/>
            </a:ln>
          </p:spPr>
        </p:cxnSp>
      </p:grpSp>
      <p:sp>
        <p:nvSpPr>
          <p:cNvPr id="1720" name="Google Shape;1720;p38"/>
          <p:cNvSpPr txBox="1">
            <a:spLocks noGrp="1"/>
          </p:cNvSpPr>
          <p:nvPr>
            <p:ph type="title"/>
          </p:nvPr>
        </p:nvSpPr>
        <p:spPr>
          <a:xfrm>
            <a:off x="713100" y="3389050"/>
            <a:ext cx="5777700" cy="10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UNA IMAGEN VALE MÁS QUE MIL PALABRAS</a:t>
            </a:r>
            <a:endParaRPr>
              <a:solidFill>
                <a:schemeClr val="lt1"/>
              </a:solidFill>
            </a:endParaRPr>
          </a:p>
        </p:txBody>
      </p:sp>
      <p:pic>
        <p:nvPicPr>
          <p:cNvPr id="2050" name="Picture 2" descr="Cuál es la historia de la Arena México de la CDMX">
            <a:extLst>
              <a:ext uri="{FF2B5EF4-FFF2-40B4-BE49-F238E27FC236}">
                <a16:creationId xmlns:a16="http://schemas.microsoft.com/office/drawing/2014/main" id="{30793C38-0860-32A8-BEFF-28B5430CC8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76517"/>
            <a:ext cx="5292762" cy="439046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rena México – Stanza Hotel">
            <a:extLst>
              <a:ext uri="{FF2B5EF4-FFF2-40B4-BE49-F238E27FC236}">
                <a16:creationId xmlns:a16="http://schemas.microsoft.com/office/drawing/2014/main" id="{86165C21-4396-96FF-7170-0CEE38DBF5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20640" y="376517"/>
            <a:ext cx="4023360" cy="43904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3"/>
        <p:cNvGrpSpPr/>
        <p:nvPr/>
      </p:nvGrpSpPr>
      <p:grpSpPr>
        <a:xfrm>
          <a:off x="0" y="0"/>
          <a:ext cx="0" cy="0"/>
          <a:chOff x="0" y="0"/>
          <a:chExt cx="0" cy="0"/>
        </a:xfrm>
      </p:grpSpPr>
      <p:grpSp>
        <p:nvGrpSpPr>
          <p:cNvPr id="1414" name="Google Shape;1414;p32"/>
          <p:cNvGrpSpPr/>
          <p:nvPr/>
        </p:nvGrpSpPr>
        <p:grpSpPr>
          <a:xfrm>
            <a:off x="828715" y="489202"/>
            <a:ext cx="7448119" cy="3947241"/>
            <a:chOff x="1697850" y="1247130"/>
            <a:chExt cx="5749820" cy="3356100"/>
          </a:xfrm>
          <a:solidFill>
            <a:srgbClr val="FF5B5B"/>
          </a:solidFill>
        </p:grpSpPr>
        <p:sp>
          <p:nvSpPr>
            <p:cNvPr id="1415" name="Google Shape;1415;p32"/>
            <p:cNvSpPr/>
            <p:nvPr/>
          </p:nvSpPr>
          <p:spPr>
            <a:xfrm>
              <a:off x="1699370" y="1247130"/>
              <a:ext cx="5748300" cy="3356100"/>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416" name="Google Shape;1416;p32"/>
            <p:cNvCxnSpPr/>
            <p:nvPr/>
          </p:nvCxnSpPr>
          <p:spPr>
            <a:xfrm>
              <a:off x="1697850" y="1357822"/>
              <a:ext cx="5748300" cy="0"/>
            </a:xfrm>
            <a:prstGeom prst="straightConnector1">
              <a:avLst/>
            </a:prstGeom>
            <a:grpFill/>
            <a:ln w="38100" cap="flat" cmpd="sng">
              <a:solidFill>
                <a:schemeClr val="lt1"/>
              </a:solidFill>
              <a:prstDash val="solid"/>
              <a:round/>
              <a:headEnd type="none" w="med" len="med"/>
              <a:tailEnd type="none" w="med" len="med"/>
            </a:ln>
          </p:spPr>
        </p:cxnSp>
        <p:cxnSp>
          <p:nvCxnSpPr>
            <p:cNvPr id="1417" name="Google Shape;1417;p32"/>
            <p:cNvCxnSpPr/>
            <p:nvPr/>
          </p:nvCxnSpPr>
          <p:spPr>
            <a:xfrm>
              <a:off x="1697850" y="4491005"/>
              <a:ext cx="5748300" cy="0"/>
            </a:xfrm>
            <a:prstGeom prst="straightConnector1">
              <a:avLst/>
            </a:prstGeom>
            <a:grpFill/>
            <a:ln w="38100" cap="flat" cmpd="sng">
              <a:solidFill>
                <a:schemeClr val="lt1"/>
              </a:solidFill>
              <a:prstDash val="solid"/>
              <a:round/>
              <a:headEnd type="none" w="med" len="med"/>
              <a:tailEnd type="none" w="med" len="med"/>
            </a:ln>
          </p:spPr>
        </p:cxnSp>
      </p:grpSp>
      <p:sp>
        <p:nvSpPr>
          <p:cNvPr id="1418" name="Google Shape;1418;p32"/>
          <p:cNvSpPr txBox="1">
            <a:spLocks noGrp="1"/>
          </p:cNvSpPr>
          <p:nvPr>
            <p:ph type="title"/>
          </p:nvPr>
        </p:nvSpPr>
        <p:spPr>
          <a:xfrm>
            <a:off x="1938834" y="946593"/>
            <a:ext cx="5349000" cy="5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6000" dirty="0">
                <a:solidFill>
                  <a:schemeClr val="lt1"/>
                </a:solidFill>
              </a:rPr>
              <a:t>LA LUCHA</a:t>
            </a:r>
            <a:endParaRPr sz="6000" dirty="0">
              <a:solidFill>
                <a:schemeClr val="lt1"/>
              </a:solidFill>
            </a:endParaRPr>
          </a:p>
        </p:txBody>
      </p:sp>
      <p:sp>
        <p:nvSpPr>
          <p:cNvPr id="1419" name="Google Shape;1419;p32"/>
          <p:cNvSpPr txBox="1">
            <a:spLocks noGrp="1"/>
          </p:cNvSpPr>
          <p:nvPr>
            <p:ph type="subTitle" idx="1"/>
          </p:nvPr>
        </p:nvSpPr>
        <p:spPr>
          <a:xfrm>
            <a:off x="1425154" y="1696171"/>
            <a:ext cx="6237480" cy="2254512"/>
          </a:xfrm>
          <a:prstGeom prst="rect">
            <a:avLst/>
          </a:prstGeom>
        </p:spPr>
        <p:txBody>
          <a:bodyPr spcFirstLastPara="1" wrap="square" lIns="91425" tIns="91425" rIns="91425" bIns="91425" anchor="t" anchorCtr="0">
            <a:noAutofit/>
          </a:bodyPr>
          <a:lstStyle/>
          <a:p>
            <a:pPr marL="0" indent="0"/>
            <a:r>
              <a:rPr lang="es-MX" sz="2000" kern="100" dirty="0">
                <a:effectLst/>
                <a:latin typeface="Arial" panose="020B0604020202020204" pitchFamily="34" charset="0"/>
                <a:ea typeface="Calibri" panose="020F0502020204030204" pitchFamily="34" charset="0"/>
                <a:cs typeface="Times New Roman" panose="02020603050405020304" pitchFamily="18" charset="0"/>
              </a:rPr>
              <a:t>La lucha libre mexicana se caracteriza por su estilo de llaveo a ras de lona y aéreo. </a:t>
            </a:r>
          </a:p>
          <a:p>
            <a:pPr marL="0" indent="0"/>
            <a:endParaRPr lang="es-MX" sz="2000" kern="100" dirty="0">
              <a:latin typeface="Arial" panose="020B0604020202020204" pitchFamily="34" charset="0"/>
              <a:ea typeface="Calibri" panose="020F0502020204030204" pitchFamily="34" charset="0"/>
              <a:cs typeface="Times New Roman" panose="02020603050405020304" pitchFamily="18" charset="0"/>
            </a:endParaRPr>
          </a:p>
          <a:p>
            <a:pPr marL="0" indent="0"/>
            <a:r>
              <a:rPr lang="es-MX" sz="2000" kern="100" dirty="0">
                <a:effectLst/>
                <a:latin typeface="Arial" panose="020B0604020202020204" pitchFamily="34" charset="0"/>
                <a:ea typeface="Calibri" panose="020F0502020204030204" pitchFamily="34" charset="0"/>
                <a:cs typeface="Times New Roman" panose="02020603050405020304" pitchFamily="18" charset="0"/>
              </a:rPr>
              <a:t>Se evoca el término "mexicana" por las diferencias en la técnica </a:t>
            </a:r>
            <a:r>
              <a:rPr lang="es-MX" sz="2000" kern="100" dirty="0" err="1">
                <a:effectLst/>
                <a:latin typeface="Arial" panose="020B0604020202020204" pitchFamily="34" charset="0"/>
                <a:ea typeface="Calibri" panose="020F0502020204030204" pitchFamily="34" charset="0"/>
                <a:cs typeface="Times New Roman" panose="02020603050405020304" pitchFamily="18" charset="0"/>
              </a:rPr>
              <a:t>luchística</a:t>
            </a:r>
            <a:r>
              <a:rPr lang="es-MX" sz="2000" kern="100" dirty="0">
                <a:effectLst/>
                <a:latin typeface="Arial" panose="020B0604020202020204" pitchFamily="34" charset="0"/>
                <a:ea typeface="Calibri" panose="020F0502020204030204" pitchFamily="34" charset="0"/>
                <a:cs typeface="Times New Roman" panose="02020603050405020304" pitchFamily="18" charset="0"/>
              </a:rPr>
              <a:t>, acrobacias, reglas y folklore propio del país</a:t>
            </a:r>
            <a:endParaRPr sz="2000" dirty="0">
              <a:solidFill>
                <a:schemeClr val="lt1"/>
              </a:solidFill>
            </a:endParaRPr>
          </a:p>
        </p:txBody>
      </p:sp>
      <p:grpSp>
        <p:nvGrpSpPr>
          <p:cNvPr id="1420" name="Google Shape;1420;p32"/>
          <p:cNvGrpSpPr/>
          <p:nvPr/>
        </p:nvGrpSpPr>
        <p:grpSpPr>
          <a:xfrm rot="735434">
            <a:off x="114392" y="514045"/>
            <a:ext cx="1327393" cy="1430929"/>
            <a:chOff x="4476249" y="1842471"/>
            <a:chExt cx="1327399" cy="1430936"/>
          </a:xfrm>
        </p:grpSpPr>
        <p:sp>
          <p:nvSpPr>
            <p:cNvPr id="1421" name="Google Shape;1421;p32"/>
            <p:cNvSpPr/>
            <p:nvPr/>
          </p:nvSpPr>
          <p:spPr>
            <a:xfrm>
              <a:off x="4476249" y="1842471"/>
              <a:ext cx="1327399" cy="1430936"/>
            </a:xfrm>
            <a:custGeom>
              <a:avLst/>
              <a:gdLst/>
              <a:ahLst/>
              <a:cxnLst/>
              <a:rect l="l" t="t" r="r" b="b"/>
              <a:pathLst>
                <a:path w="33731" h="36362"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60"/>
                    <a:pt x="3239" y="25420"/>
                    <a:pt x="3394" y="25467"/>
                  </a:cubicBezTo>
                  <a:cubicBezTo>
                    <a:pt x="4953" y="29408"/>
                    <a:pt x="7370" y="32468"/>
                    <a:pt x="10240" y="34326"/>
                  </a:cubicBezTo>
                  <a:cubicBezTo>
                    <a:pt x="12276" y="35647"/>
                    <a:pt x="14538" y="36362"/>
                    <a:pt x="16883" y="36362"/>
                  </a:cubicBezTo>
                  <a:cubicBezTo>
                    <a:pt x="19241" y="36362"/>
                    <a:pt x="21503" y="35647"/>
                    <a:pt x="23539" y="34326"/>
                  </a:cubicBezTo>
                  <a:cubicBezTo>
                    <a:pt x="26408" y="32456"/>
                    <a:pt x="28825" y="29361"/>
                    <a:pt x="30385" y="25432"/>
                  </a:cubicBezTo>
                  <a:cubicBezTo>
                    <a:pt x="32100" y="24884"/>
                    <a:pt x="33731" y="20753"/>
                    <a:pt x="33552" y="18955"/>
                  </a:cubicBezTo>
                  <a:cubicBezTo>
                    <a:pt x="33410" y="17523"/>
                    <a:pt x="32395" y="15670"/>
                    <a:pt x="32230" y="15670"/>
                  </a:cubicBezTo>
                  <a:cubicBezTo>
                    <a:pt x="32215" y="15670"/>
                    <a:pt x="32207" y="15685"/>
                    <a:pt x="32207" y="15716"/>
                  </a:cubicBezTo>
                  <a:cubicBezTo>
                    <a:pt x="32207" y="2048"/>
                    <a:pt x="22610" y="0"/>
                    <a:pt x="16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2"/>
            <p:cNvSpPr/>
            <p:nvPr/>
          </p:nvSpPr>
          <p:spPr>
            <a:xfrm>
              <a:off x="4476249" y="1842471"/>
              <a:ext cx="1327399" cy="1430936"/>
            </a:xfrm>
            <a:custGeom>
              <a:avLst/>
              <a:gdLst/>
              <a:ahLst/>
              <a:cxnLst/>
              <a:rect l="l" t="t" r="r" b="b"/>
              <a:pathLst>
                <a:path w="33731" h="36362" extrusionOk="0">
                  <a:moveTo>
                    <a:pt x="16883" y="0"/>
                  </a:moveTo>
                  <a:cubicBezTo>
                    <a:pt x="11168" y="0"/>
                    <a:pt x="1572" y="2048"/>
                    <a:pt x="1572" y="15716"/>
                  </a:cubicBezTo>
                  <a:cubicBezTo>
                    <a:pt x="1572" y="15683"/>
                    <a:pt x="1564" y="15668"/>
                    <a:pt x="1549" y="15668"/>
                  </a:cubicBezTo>
                  <a:cubicBezTo>
                    <a:pt x="1383" y="15668"/>
                    <a:pt x="389" y="17526"/>
                    <a:pt x="215" y="18955"/>
                  </a:cubicBezTo>
                  <a:cubicBezTo>
                    <a:pt x="0" y="20669"/>
                    <a:pt x="1262" y="24563"/>
                    <a:pt x="2941" y="25301"/>
                  </a:cubicBezTo>
                  <a:cubicBezTo>
                    <a:pt x="3084" y="25360"/>
                    <a:pt x="3239" y="25420"/>
                    <a:pt x="3394" y="25467"/>
                  </a:cubicBezTo>
                  <a:cubicBezTo>
                    <a:pt x="4953" y="29408"/>
                    <a:pt x="7370" y="32468"/>
                    <a:pt x="10240" y="34326"/>
                  </a:cubicBezTo>
                  <a:cubicBezTo>
                    <a:pt x="12276" y="35647"/>
                    <a:pt x="14538" y="36362"/>
                    <a:pt x="16883" y="36362"/>
                  </a:cubicBezTo>
                  <a:cubicBezTo>
                    <a:pt x="19241" y="36362"/>
                    <a:pt x="21503" y="35647"/>
                    <a:pt x="23539" y="34326"/>
                  </a:cubicBezTo>
                  <a:cubicBezTo>
                    <a:pt x="26408" y="32456"/>
                    <a:pt x="28825" y="29361"/>
                    <a:pt x="30385" y="25432"/>
                  </a:cubicBezTo>
                  <a:cubicBezTo>
                    <a:pt x="32100" y="24884"/>
                    <a:pt x="33731" y="20753"/>
                    <a:pt x="33552" y="18955"/>
                  </a:cubicBezTo>
                  <a:cubicBezTo>
                    <a:pt x="33410" y="17523"/>
                    <a:pt x="32395" y="15670"/>
                    <a:pt x="32230" y="15670"/>
                  </a:cubicBezTo>
                  <a:cubicBezTo>
                    <a:pt x="32215" y="15670"/>
                    <a:pt x="32207" y="15685"/>
                    <a:pt x="32207" y="15716"/>
                  </a:cubicBezTo>
                  <a:cubicBezTo>
                    <a:pt x="32207" y="2048"/>
                    <a:pt x="22610" y="0"/>
                    <a:pt x="16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2"/>
            <p:cNvSpPr/>
            <p:nvPr/>
          </p:nvSpPr>
          <p:spPr>
            <a:xfrm>
              <a:off x="5239955" y="2101094"/>
              <a:ext cx="514495" cy="826048"/>
            </a:xfrm>
            <a:custGeom>
              <a:avLst/>
              <a:gdLst/>
              <a:ahLst/>
              <a:cxnLst/>
              <a:rect l="l" t="t" r="r" b="b"/>
              <a:pathLst>
                <a:path w="13074" h="20991" extrusionOk="0">
                  <a:moveTo>
                    <a:pt x="4573" y="0"/>
                  </a:moveTo>
                  <a:lnTo>
                    <a:pt x="5251" y="2858"/>
                  </a:lnTo>
                  <a:cubicBezTo>
                    <a:pt x="5311" y="3120"/>
                    <a:pt x="5370" y="3382"/>
                    <a:pt x="5430" y="3644"/>
                  </a:cubicBezTo>
                  <a:cubicBezTo>
                    <a:pt x="5227" y="3536"/>
                    <a:pt x="5037" y="3429"/>
                    <a:pt x="4834" y="3322"/>
                  </a:cubicBezTo>
                  <a:lnTo>
                    <a:pt x="2227" y="1965"/>
                  </a:lnTo>
                  <a:lnTo>
                    <a:pt x="2810" y="4382"/>
                  </a:lnTo>
                  <a:lnTo>
                    <a:pt x="2810" y="4382"/>
                  </a:lnTo>
                  <a:lnTo>
                    <a:pt x="441" y="3167"/>
                  </a:lnTo>
                  <a:lnTo>
                    <a:pt x="1120" y="6025"/>
                  </a:lnTo>
                  <a:cubicBezTo>
                    <a:pt x="1167" y="6203"/>
                    <a:pt x="1215" y="6394"/>
                    <a:pt x="1251" y="6596"/>
                  </a:cubicBezTo>
                  <a:lnTo>
                    <a:pt x="72" y="5977"/>
                  </a:lnTo>
                  <a:lnTo>
                    <a:pt x="751" y="8847"/>
                  </a:lnTo>
                  <a:cubicBezTo>
                    <a:pt x="1096" y="10347"/>
                    <a:pt x="1251" y="11871"/>
                    <a:pt x="1239" y="13407"/>
                  </a:cubicBezTo>
                  <a:cubicBezTo>
                    <a:pt x="1239" y="13835"/>
                    <a:pt x="1227" y="14288"/>
                    <a:pt x="1203" y="14776"/>
                  </a:cubicBezTo>
                  <a:lnTo>
                    <a:pt x="1179" y="14871"/>
                  </a:lnTo>
                  <a:cubicBezTo>
                    <a:pt x="1155" y="15014"/>
                    <a:pt x="1120" y="15169"/>
                    <a:pt x="1084" y="15300"/>
                  </a:cubicBezTo>
                  <a:lnTo>
                    <a:pt x="370" y="18169"/>
                  </a:lnTo>
                  <a:lnTo>
                    <a:pt x="370" y="18169"/>
                  </a:lnTo>
                  <a:lnTo>
                    <a:pt x="751" y="17979"/>
                  </a:lnTo>
                  <a:lnTo>
                    <a:pt x="751" y="17979"/>
                  </a:lnTo>
                  <a:lnTo>
                    <a:pt x="715" y="18122"/>
                  </a:lnTo>
                  <a:lnTo>
                    <a:pt x="1" y="20991"/>
                  </a:lnTo>
                  <a:lnTo>
                    <a:pt x="1" y="20991"/>
                  </a:lnTo>
                  <a:lnTo>
                    <a:pt x="2227" y="19848"/>
                  </a:lnTo>
                  <a:lnTo>
                    <a:pt x="2227" y="19848"/>
                  </a:lnTo>
                  <a:lnTo>
                    <a:pt x="2144" y="20205"/>
                  </a:lnTo>
                  <a:lnTo>
                    <a:pt x="4739" y="18872"/>
                  </a:lnTo>
                  <a:lnTo>
                    <a:pt x="4739" y="18872"/>
                  </a:lnTo>
                  <a:lnTo>
                    <a:pt x="4477" y="19943"/>
                  </a:lnTo>
                  <a:lnTo>
                    <a:pt x="4477" y="19943"/>
                  </a:lnTo>
                  <a:lnTo>
                    <a:pt x="7109" y="18586"/>
                  </a:lnTo>
                  <a:cubicBezTo>
                    <a:pt x="10573" y="16812"/>
                    <a:pt x="12752" y="13931"/>
                    <a:pt x="13074" y="10764"/>
                  </a:cubicBezTo>
                  <a:cubicBezTo>
                    <a:pt x="12737" y="9838"/>
                    <a:pt x="12261" y="9042"/>
                    <a:pt x="12155" y="9042"/>
                  </a:cubicBezTo>
                  <a:cubicBezTo>
                    <a:pt x="12141" y="9042"/>
                    <a:pt x="12133" y="9056"/>
                    <a:pt x="12133" y="9085"/>
                  </a:cubicBezTo>
                  <a:cubicBezTo>
                    <a:pt x="12133" y="7918"/>
                    <a:pt x="12050" y="6763"/>
                    <a:pt x="11883" y="5608"/>
                  </a:cubicBezTo>
                  <a:cubicBezTo>
                    <a:pt x="10859" y="3906"/>
                    <a:pt x="9252" y="2429"/>
                    <a:pt x="7180" y="1358"/>
                  </a:cubicBezTo>
                  <a:lnTo>
                    <a:pt x="45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2"/>
            <p:cNvSpPr/>
            <p:nvPr/>
          </p:nvSpPr>
          <p:spPr>
            <a:xfrm>
              <a:off x="4525911" y="2101566"/>
              <a:ext cx="514022" cy="825576"/>
            </a:xfrm>
            <a:custGeom>
              <a:avLst/>
              <a:gdLst/>
              <a:ahLst/>
              <a:cxnLst/>
              <a:rect l="l" t="t" r="r" b="b"/>
              <a:pathLst>
                <a:path w="13062" h="20979" extrusionOk="0">
                  <a:moveTo>
                    <a:pt x="8490" y="0"/>
                  </a:moveTo>
                  <a:lnTo>
                    <a:pt x="5882" y="1346"/>
                  </a:lnTo>
                  <a:cubicBezTo>
                    <a:pt x="3846" y="2405"/>
                    <a:pt x="2251" y="3858"/>
                    <a:pt x="1227" y="5513"/>
                  </a:cubicBezTo>
                  <a:cubicBezTo>
                    <a:pt x="1048" y="6690"/>
                    <a:pt x="965" y="7880"/>
                    <a:pt x="977" y="9069"/>
                  </a:cubicBezTo>
                  <a:lnTo>
                    <a:pt x="977" y="9069"/>
                  </a:lnTo>
                  <a:cubicBezTo>
                    <a:pt x="976" y="9042"/>
                    <a:pt x="969" y="9029"/>
                    <a:pt x="955" y="9029"/>
                  </a:cubicBezTo>
                  <a:cubicBezTo>
                    <a:pt x="847" y="9029"/>
                    <a:pt x="349" y="9889"/>
                    <a:pt x="0" y="10871"/>
                  </a:cubicBezTo>
                  <a:cubicBezTo>
                    <a:pt x="358" y="14002"/>
                    <a:pt x="2525" y="16824"/>
                    <a:pt x="5954" y="18586"/>
                  </a:cubicBezTo>
                  <a:lnTo>
                    <a:pt x="8585" y="19943"/>
                  </a:lnTo>
                  <a:lnTo>
                    <a:pt x="8323" y="18860"/>
                  </a:lnTo>
                  <a:lnTo>
                    <a:pt x="10930" y="20205"/>
                  </a:lnTo>
                  <a:lnTo>
                    <a:pt x="10930" y="20205"/>
                  </a:lnTo>
                  <a:lnTo>
                    <a:pt x="10835" y="19848"/>
                  </a:lnTo>
                  <a:lnTo>
                    <a:pt x="10835" y="19848"/>
                  </a:lnTo>
                  <a:lnTo>
                    <a:pt x="13062" y="20979"/>
                  </a:lnTo>
                  <a:lnTo>
                    <a:pt x="13062" y="20979"/>
                  </a:lnTo>
                  <a:lnTo>
                    <a:pt x="12335" y="18110"/>
                  </a:lnTo>
                  <a:lnTo>
                    <a:pt x="12300" y="17955"/>
                  </a:lnTo>
                  <a:lnTo>
                    <a:pt x="12300" y="17955"/>
                  </a:lnTo>
                  <a:lnTo>
                    <a:pt x="12681" y="18157"/>
                  </a:lnTo>
                  <a:lnTo>
                    <a:pt x="11966" y="15288"/>
                  </a:lnTo>
                  <a:cubicBezTo>
                    <a:pt x="11930" y="15145"/>
                    <a:pt x="11895" y="15002"/>
                    <a:pt x="11871" y="14859"/>
                  </a:cubicBezTo>
                  <a:lnTo>
                    <a:pt x="11859" y="14764"/>
                  </a:lnTo>
                  <a:cubicBezTo>
                    <a:pt x="11823" y="14276"/>
                    <a:pt x="11811" y="13823"/>
                    <a:pt x="11811" y="13395"/>
                  </a:cubicBezTo>
                  <a:cubicBezTo>
                    <a:pt x="11800" y="11859"/>
                    <a:pt x="11966" y="10323"/>
                    <a:pt x="12300" y="8823"/>
                  </a:cubicBezTo>
                  <a:lnTo>
                    <a:pt x="12990" y="5965"/>
                  </a:lnTo>
                  <a:lnTo>
                    <a:pt x="11800" y="6572"/>
                  </a:lnTo>
                  <a:cubicBezTo>
                    <a:pt x="11847" y="6382"/>
                    <a:pt x="11883" y="6191"/>
                    <a:pt x="11930" y="6013"/>
                  </a:cubicBezTo>
                  <a:lnTo>
                    <a:pt x="12609" y="3143"/>
                  </a:lnTo>
                  <a:lnTo>
                    <a:pt x="10252" y="4370"/>
                  </a:lnTo>
                  <a:lnTo>
                    <a:pt x="10847" y="1953"/>
                  </a:lnTo>
                  <a:lnTo>
                    <a:pt x="10847" y="1953"/>
                  </a:lnTo>
                  <a:lnTo>
                    <a:pt x="8228" y="3322"/>
                  </a:lnTo>
                  <a:cubicBezTo>
                    <a:pt x="8025" y="3417"/>
                    <a:pt x="7835" y="3536"/>
                    <a:pt x="7632" y="3643"/>
                  </a:cubicBezTo>
                  <a:cubicBezTo>
                    <a:pt x="7692" y="3382"/>
                    <a:pt x="7751" y="3108"/>
                    <a:pt x="7811" y="2858"/>
                  </a:cubicBezTo>
                  <a:lnTo>
                    <a:pt x="84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2"/>
            <p:cNvSpPr/>
            <p:nvPr/>
          </p:nvSpPr>
          <p:spPr>
            <a:xfrm>
              <a:off x="4864182" y="1893511"/>
              <a:ext cx="561363" cy="726762"/>
            </a:xfrm>
            <a:custGeom>
              <a:avLst/>
              <a:gdLst/>
              <a:ahLst/>
              <a:cxnLst/>
              <a:rect l="l" t="t" r="r" b="b"/>
              <a:pathLst>
                <a:path w="14265" h="18468" extrusionOk="0">
                  <a:moveTo>
                    <a:pt x="1775" y="1"/>
                  </a:moveTo>
                  <a:cubicBezTo>
                    <a:pt x="1477" y="84"/>
                    <a:pt x="1179" y="179"/>
                    <a:pt x="882" y="287"/>
                  </a:cubicBezTo>
                  <a:lnTo>
                    <a:pt x="1441" y="1370"/>
                  </a:lnTo>
                  <a:cubicBezTo>
                    <a:pt x="2013" y="2430"/>
                    <a:pt x="2715" y="3418"/>
                    <a:pt x="3525" y="4287"/>
                  </a:cubicBezTo>
                  <a:cubicBezTo>
                    <a:pt x="3156" y="4097"/>
                    <a:pt x="2799" y="3870"/>
                    <a:pt x="2453" y="3608"/>
                  </a:cubicBezTo>
                  <a:lnTo>
                    <a:pt x="25" y="1692"/>
                  </a:lnTo>
                  <a:lnTo>
                    <a:pt x="1441" y="4442"/>
                  </a:lnTo>
                  <a:cubicBezTo>
                    <a:pt x="2001" y="5501"/>
                    <a:pt x="2703" y="6490"/>
                    <a:pt x="3525" y="7359"/>
                  </a:cubicBezTo>
                  <a:cubicBezTo>
                    <a:pt x="3144" y="7168"/>
                    <a:pt x="2787" y="6942"/>
                    <a:pt x="2453" y="6680"/>
                  </a:cubicBezTo>
                  <a:lnTo>
                    <a:pt x="13" y="4763"/>
                  </a:lnTo>
                  <a:lnTo>
                    <a:pt x="1429" y="7514"/>
                  </a:lnTo>
                  <a:cubicBezTo>
                    <a:pt x="2001" y="8573"/>
                    <a:pt x="2703" y="9562"/>
                    <a:pt x="3513" y="10431"/>
                  </a:cubicBezTo>
                  <a:cubicBezTo>
                    <a:pt x="3144" y="10240"/>
                    <a:pt x="2787" y="10014"/>
                    <a:pt x="2442" y="9752"/>
                  </a:cubicBezTo>
                  <a:lnTo>
                    <a:pt x="1429" y="10585"/>
                  </a:lnTo>
                  <a:cubicBezTo>
                    <a:pt x="1989" y="11645"/>
                    <a:pt x="2692" y="12633"/>
                    <a:pt x="3513" y="13502"/>
                  </a:cubicBezTo>
                  <a:cubicBezTo>
                    <a:pt x="3132" y="13312"/>
                    <a:pt x="2775" y="13086"/>
                    <a:pt x="2442" y="12836"/>
                  </a:cubicBezTo>
                  <a:lnTo>
                    <a:pt x="1" y="10907"/>
                  </a:lnTo>
                  <a:lnTo>
                    <a:pt x="1453" y="13669"/>
                  </a:lnTo>
                  <a:cubicBezTo>
                    <a:pt x="1549" y="13860"/>
                    <a:pt x="3954" y="18467"/>
                    <a:pt x="7144" y="18467"/>
                  </a:cubicBezTo>
                  <a:cubicBezTo>
                    <a:pt x="10335" y="18467"/>
                    <a:pt x="12740" y="13860"/>
                    <a:pt x="12836" y="13669"/>
                  </a:cubicBezTo>
                  <a:lnTo>
                    <a:pt x="14264" y="10883"/>
                  </a:lnTo>
                  <a:lnTo>
                    <a:pt x="11824" y="12836"/>
                  </a:lnTo>
                  <a:cubicBezTo>
                    <a:pt x="11478" y="13086"/>
                    <a:pt x="11121" y="13312"/>
                    <a:pt x="10740" y="13514"/>
                  </a:cubicBezTo>
                  <a:cubicBezTo>
                    <a:pt x="11562" y="12633"/>
                    <a:pt x="12264" y="11657"/>
                    <a:pt x="12836" y="10597"/>
                  </a:cubicBezTo>
                  <a:lnTo>
                    <a:pt x="11824" y="9764"/>
                  </a:lnTo>
                  <a:cubicBezTo>
                    <a:pt x="11478" y="10014"/>
                    <a:pt x="11121" y="10240"/>
                    <a:pt x="10740" y="10443"/>
                  </a:cubicBezTo>
                  <a:cubicBezTo>
                    <a:pt x="11562" y="9562"/>
                    <a:pt x="12264" y="8585"/>
                    <a:pt x="12836" y="7526"/>
                  </a:cubicBezTo>
                  <a:lnTo>
                    <a:pt x="14264" y="4739"/>
                  </a:lnTo>
                  <a:lnTo>
                    <a:pt x="11824" y="6680"/>
                  </a:lnTo>
                  <a:cubicBezTo>
                    <a:pt x="11478" y="6942"/>
                    <a:pt x="11121" y="7168"/>
                    <a:pt x="10740" y="7371"/>
                  </a:cubicBezTo>
                  <a:cubicBezTo>
                    <a:pt x="11562" y="6490"/>
                    <a:pt x="12264" y="5501"/>
                    <a:pt x="12836" y="4442"/>
                  </a:cubicBezTo>
                  <a:lnTo>
                    <a:pt x="14264" y="1668"/>
                  </a:lnTo>
                  <a:lnTo>
                    <a:pt x="14264" y="1668"/>
                  </a:lnTo>
                  <a:lnTo>
                    <a:pt x="11824" y="3608"/>
                  </a:lnTo>
                  <a:cubicBezTo>
                    <a:pt x="11478" y="3870"/>
                    <a:pt x="11121" y="4097"/>
                    <a:pt x="10740" y="4299"/>
                  </a:cubicBezTo>
                  <a:cubicBezTo>
                    <a:pt x="11562" y="3418"/>
                    <a:pt x="12264" y="2430"/>
                    <a:pt x="12836" y="1370"/>
                  </a:cubicBezTo>
                  <a:lnTo>
                    <a:pt x="13360" y="358"/>
                  </a:lnTo>
                  <a:cubicBezTo>
                    <a:pt x="13050" y="239"/>
                    <a:pt x="12740" y="144"/>
                    <a:pt x="12431" y="60"/>
                  </a:cubicBezTo>
                  <a:lnTo>
                    <a:pt x="11824" y="549"/>
                  </a:lnTo>
                  <a:cubicBezTo>
                    <a:pt x="11800" y="560"/>
                    <a:pt x="9692" y="2215"/>
                    <a:pt x="7144" y="2215"/>
                  </a:cubicBezTo>
                  <a:cubicBezTo>
                    <a:pt x="4597" y="2215"/>
                    <a:pt x="2489" y="572"/>
                    <a:pt x="2465" y="549"/>
                  </a:cubicBezTo>
                  <a:lnTo>
                    <a:pt x="1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2"/>
            <p:cNvSpPr/>
            <p:nvPr/>
          </p:nvSpPr>
          <p:spPr>
            <a:xfrm>
              <a:off x="4944775" y="1935696"/>
              <a:ext cx="401120" cy="174804"/>
            </a:xfrm>
            <a:custGeom>
              <a:avLst/>
              <a:gdLst/>
              <a:ahLst/>
              <a:cxnLst/>
              <a:rect l="l" t="t" r="r" b="b"/>
              <a:pathLst>
                <a:path w="10193" h="4442" extrusionOk="0">
                  <a:moveTo>
                    <a:pt x="1" y="0"/>
                  </a:moveTo>
                  <a:cubicBezTo>
                    <a:pt x="1" y="1"/>
                    <a:pt x="2287" y="4441"/>
                    <a:pt x="5096" y="4441"/>
                  </a:cubicBezTo>
                  <a:cubicBezTo>
                    <a:pt x="7906" y="4441"/>
                    <a:pt x="10192" y="1"/>
                    <a:pt x="10192" y="0"/>
                  </a:cubicBezTo>
                  <a:lnTo>
                    <a:pt x="10192" y="0"/>
                  </a:lnTo>
                  <a:cubicBezTo>
                    <a:pt x="10192" y="1"/>
                    <a:pt x="7906" y="1810"/>
                    <a:pt x="5096" y="1810"/>
                  </a:cubicBezTo>
                  <a:cubicBezTo>
                    <a:pt x="2275" y="1810"/>
                    <a:pt x="1" y="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2"/>
            <p:cNvSpPr/>
            <p:nvPr/>
          </p:nvSpPr>
          <p:spPr>
            <a:xfrm>
              <a:off x="4944775" y="2056586"/>
              <a:ext cx="401120" cy="174804"/>
            </a:xfrm>
            <a:custGeom>
              <a:avLst/>
              <a:gdLst/>
              <a:ahLst/>
              <a:cxnLst/>
              <a:rect l="l" t="t" r="r" b="b"/>
              <a:pathLst>
                <a:path w="10193" h="4442" extrusionOk="0">
                  <a:moveTo>
                    <a:pt x="1" y="0"/>
                  </a:moveTo>
                  <a:cubicBezTo>
                    <a:pt x="1" y="1"/>
                    <a:pt x="2287" y="4441"/>
                    <a:pt x="5096" y="4441"/>
                  </a:cubicBezTo>
                  <a:cubicBezTo>
                    <a:pt x="7906" y="4441"/>
                    <a:pt x="10192" y="1"/>
                    <a:pt x="10192" y="0"/>
                  </a:cubicBezTo>
                  <a:lnTo>
                    <a:pt x="10192" y="0"/>
                  </a:lnTo>
                  <a:cubicBezTo>
                    <a:pt x="10192" y="0"/>
                    <a:pt x="7906" y="1810"/>
                    <a:pt x="5096" y="1810"/>
                  </a:cubicBezTo>
                  <a:cubicBezTo>
                    <a:pt x="2275" y="1810"/>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2"/>
            <p:cNvSpPr/>
            <p:nvPr/>
          </p:nvSpPr>
          <p:spPr>
            <a:xfrm>
              <a:off x="4944775" y="2177437"/>
              <a:ext cx="401120" cy="174843"/>
            </a:xfrm>
            <a:custGeom>
              <a:avLst/>
              <a:gdLst/>
              <a:ahLst/>
              <a:cxnLst/>
              <a:rect l="l" t="t" r="r" b="b"/>
              <a:pathLst>
                <a:path w="10193" h="4443" extrusionOk="0">
                  <a:moveTo>
                    <a:pt x="1" y="1"/>
                  </a:moveTo>
                  <a:cubicBezTo>
                    <a:pt x="1" y="1"/>
                    <a:pt x="2287" y="4442"/>
                    <a:pt x="5096" y="4442"/>
                  </a:cubicBezTo>
                  <a:cubicBezTo>
                    <a:pt x="7906" y="4442"/>
                    <a:pt x="10192" y="1"/>
                    <a:pt x="10192" y="1"/>
                  </a:cubicBezTo>
                  <a:lnTo>
                    <a:pt x="10192" y="1"/>
                  </a:lnTo>
                  <a:cubicBezTo>
                    <a:pt x="10192" y="1"/>
                    <a:pt x="7906" y="1823"/>
                    <a:pt x="5096" y="1823"/>
                  </a:cubicBezTo>
                  <a:cubicBezTo>
                    <a:pt x="2275" y="1823"/>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2"/>
            <p:cNvSpPr/>
            <p:nvPr/>
          </p:nvSpPr>
          <p:spPr>
            <a:xfrm>
              <a:off x="4944775" y="2298327"/>
              <a:ext cx="401120" cy="174804"/>
            </a:xfrm>
            <a:custGeom>
              <a:avLst/>
              <a:gdLst/>
              <a:ahLst/>
              <a:cxnLst/>
              <a:rect l="l" t="t" r="r" b="b"/>
              <a:pathLst>
                <a:path w="10193" h="4442" extrusionOk="0">
                  <a:moveTo>
                    <a:pt x="1" y="1"/>
                  </a:moveTo>
                  <a:cubicBezTo>
                    <a:pt x="1" y="1"/>
                    <a:pt x="2287" y="4442"/>
                    <a:pt x="5096" y="4442"/>
                  </a:cubicBezTo>
                  <a:cubicBezTo>
                    <a:pt x="7906" y="4442"/>
                    <a:pt x="10192" y="1"/>
                    <a:pt x="10192" y="1"/>
                  </a:cubicBezTo>
                  <a:lnTo>
                    <a:pt x="10192" y="1"/>
                  </a:lnTo>
                  <a:cubicBezTo>
                    <a:pt x="10192" y="1"/>
                    <a:pt x="7906" y="1822"/>
                    <a:pt x="5096" y="1822"/>
                  </a:cubicBezTo>
                  <a:cubicBezTo>
                    <a:pt x="2275" y="1822"/>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2"/>
            <p:cNvSpPr/>
            <p:nvPr/>
          </p:nvSpPr>
          <p:spPr>
            <a:xfrm>
              <a:off x="4944775" y="2419217"/>
              <a:ext cx="401120" cy="174804"/>
            </a:xfrm>
            <a:custGeom>
              <a:avLst/>
              <a:gdLst/>
              <a:ahLst/>
              <a:cxnLst/>
              <a:rect l="l" t="t" r="r" b="b"/>
              <a:pathLst>
                <a:path w="10193" h="4442" extrusionOk="0">
                  <a:moveTo>
                    <a:pt x="1" y="1"/>
                  </a:moveTo>
                  <a:cubicBezTo>
                    <a:pt x="1" y="1"/>
                    <a:pt x="2287" y="4442"/>
                    <a:pt x="5096" y="4442"/>
                  </a:cubicBezTo>
                  <a:cubicBezTo>
                    <a:pt x="7906" y="4442"/>
                    <a:pt x="10192" y="1"/>
                    <a:pt x="10192" y="1"/>
                  </a:cubicBezTo>
                  <a:lnTo>
                    <a:pt x="10192" y="1"/>
                  </a:lnTo>
                  <a:cubicBezTo>
                    <a:pt x="10192" y="1"/>
                    <a:pt x="7906" y="1822"/>
                    <a:pt x="5096" y="1822"/>
                  </a:cubicBezTo>
                  <a:cubicBezTo>
                    <a:pt x="2275" y="1822"/>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2"/>
            <p:cNvSpPr/>
            <p:nvPr/>
          </p:nvSpPr>
          <p:spPr>
            <a:xfrm>
              <a:off x="4935881" y="2545734"/>
              <a:ext cx="419380" cy="182753"/>
            </a:xfrm>
            <a:custGeom>
              <a:avLst/>
              <a:gdLst/>
              <a:ahLst/>
              <a:cxnLst/>
              <a:rect l="l" t="t" r="r" b="b"/>
              <a:pathLst>
                <a:path w="10657" h="4644" extrusionOk="0">
                  <a:moveTo>
                    <a:pt x="0" y="0"/>
                  </a:moveTo>
                  <a:lnTo>
                    <a:pt x="0" y="0"/>
                  </a:lnTo>
                  <a:cubicBezTo>
                    <a:pt x="1" y="1"/>
                    <a:pt x="2382" y="4644"/>
                    <a:pt x="5322" y="4644"/>
                  </a:cubicBezTo>
                  <a:cubicBezTo>
                    <a:pt x="8275" y="4644"/>
                    <a:pt x="10656" y="1"/>
                    <a:pt x="10656" y="0"/>
                  </a:cubicBezTo>
                  <a:lnTo>
                    <a:pt x="10656" y="0"/>
                  </a:lnTo>
                  <a:cubicBezTo>
                    <a:pt x="10656" y="1"/>
                    <a:pt x="8275" y="1905"/>
                    <a:pt x="5322" y="1905"/>
                  </a:cubicBezTo>
                  <a:cubicBezTo>
                    <a:pt x="2382" y="1905"/>
                    <a:pt x="1" y="1"/>
                    <a:pt x="0" y="0"/>
                  </a:cubicBezTo>
                  <a:close/>
                </a:path>
              </a:pathLst>
            </a:custGeom>
            <a:solidFill>
              <a:srgbClr val="E23C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2"/>
            <p:cNvSpPr/>
            <p:nvPr/>
          </p:nvSpPr>
          <p:spPr>
            <a:xfrm>
              <a:off x="5319132" y="2201363"/>
              <a:ext cx="384238" cy="625547"/>
            </a:xfrm>
            <a:custGeom>
              <a:avLst/>
              <a:gdLst/>
              <a:ahLst/>
              <a:cxnLst/>
              <a:rect l="l" t="t" r="r" b="b"/>
              <a:pathLst>
                <a:path w="9764" h="15896" extrusionOk="0">
                  <a:moveTo>
                    <a:pt x="4549" y="0"/>
                  </a:moveTo>
                  <a:lnTo>
                    <a:pt x="4549" y="0"/>
                  </a:lnTo>
                  <a:cubicBezTo>
                    <a:pt x="4882" y="1417"/>
                    <a:pt x="5097" y="2870"/>
                    <a:pt x="5216" y="4334"/>
                  </a:cubicBezTo>
                  <a:cubicBezTo>
                    <a:pt x="4370" y="3358"/>
                    <a:pt x="3346" y="2548"/>
                    <a:pt x="2203" y="1977"/>
                  </a:cubicBezTo>
                  <a:lnTo>
                    <a:pt x="2203" y="1977"/>
                  </a:lnTo>
                  <a:cubicBezTo>
                    <a:pt x="2430" y="2965"/>
                    <a:pt x="2608" y="3977"/>
                    <a:pt x="2715" y="4989"/>
                  </a:cubicBezTo>
                  <a:cubicBezTo>
                    <a:pt x="2084" y="4239"/>
                    <a:pt x="1298" y="3608"/>
                    <a:pt x="429" y="3167"/>
                  </a:cubicBezTo>
                  <a:lnTo>
                    <a:pt x="429" y="3167"/>
                  </a:lnTo>
                  <a:cubicBezTo>
                    <a:pt x="679" y="4251"/>
                    <a:pt x="834" y="5370"/>
                    <a:pt x="894" y="6489"/>
                  </a:cubicBezTo>
                  <a:cubicBezTo>
                    <a:pt x="632" y="6299"/>
                    <a:pt x="346" y="6132"/>
                    <a:pt x="48" y="5977"/>
                  </a:cubicBezTo>
                  <a:lnTo>
                    <a:pt x="48" y="5977"/>
                  </a:lnTo>
                  <a:cubicBezTo>
                    <a:pt x="417" y="7584"/>
                    <a:pt x="596" y="9216"/>
                    <a:pt x="584" y="10859"/>
                  </a:cubicBezTo>
                  <a:cubicBezTo>
                    <a:pt x="584" y="11394"/>
                    <a:pt x="560" y="11906"/>
                    <a:pt x="525" y="12406"/>
                  </a:cubicBezTo>
                  <a:cubicBezTo>
                    <a:pt x="477" y="12633"/>
                    <a:pt x="441" y="12871"/>
                    <a:pt x="382" y="13085"/>
                  </a:cubicBezTo>
                  <a:cubicBezTo>
                    <a:pt x="406" y="13061"/>
                    <a:pt x="441" y="13049"/>
                    <a:pt x="465" y="13026"/>
                  </a:cubicBezTo>
                  <a:lnTo>
                    <a:pt x="465" y="13026"/>
                  </a:lnTo>
                  <a:cubicBezTo>
                    <a:pt x="382" y="13990"/>
                    <a:pt x="227" y="14954"/>
                    <a:pt x="1" y="15895"/>
                  </a:cubicBezTo>
                  <a:cubicBezTo>
                    <a:pt x="929" y="15443"/>
                    <a:pt x="1739" y="14788"/>
                    <a:pt x="2382" y="13990"/>
                  </a:cubicBezTo>
                  <a:lnTo>
                    <a:pt x="2382" y="13990"/>
                  </a:lnTo>
                  <a:cubicBezTo>
                    <a:pt x="2311" y="14383"/>
                    <a:pt x="2239" y="14752"/>
                    <a:pt x="2144" y="15121"/>
                  </a:cubicBezTo>
                  <a:cubicBezTo>
                    <a:pt x="3144" y="14609"/>
                    <a:pt x="4061" y="13942"/>
                    <a:pt x="4847" y="13133"/>
                  </a:cubicBezTo>
                  <a:lnTo>
                    <a:pt x="4847" y="13133"/>
                  </a:lnTo>
                  <a:cubicBezTo>
                    <a:pt x="4739" y="13728"/>
                    <a:pt x="4620" y="14311"/>
                    <a:pt x="4489" y="14859"/>
                  </a:cubicBezTo>
                  <a:cubicBezTo>
                    <a:pt x="7668" y="13216"/>
                    <a:pt x="9764" y="10501"/>
                    <a:pt x="9764" y="7418"/>
                  </a:cubicBezTo>
                  <a:cubicBezTo>
                    <a:pt x="9764" y="4334"/>
                    <a:pt x="7704" y="1631"/>
                    <a:pt x="4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2"/>
            <p:cNvSpPr/>
            <p:nvPr/>
          </p:nvSpPr>
          <p:spPr>
            <a:xfrm>
              <a:off x="4576518" y="2201363"/>
              <a:ext cx="384238" cy="625547"/>
            </a:xfrm>
            <a:custGeom>
              <a:avLst/>
              <a:gdLst/>
              <a:ahLst/>
              <a:cxnLst/>
              <a:rect l="l" t="t" r="r" b="b"/>
              <a:pathLst>
                <a:path w="9764" h="15896" extrusionOk="0">
                  <a:moveTo>
                    <a:pt x="5215" y="0"/>
                  </a:moveTo>
                  <a:lnTo>
                    <a:pt x="5215" y="0"/>
                  </a:lnTo>
                  <a:cubicBezTo>
                    <a:pt x="2060" y="1631"/>
                    <a:pt x="0" y="4334"/>
                    <a:pt x="0" y="7418"/>
                  </a:cubicBezTo>
                  <a:cubicBezTo>
                    <a:pt x="0" y="10501"/>
                    <a:pt x="2096" y="13216"/>
                    <a:pt x="5275" y="14859"/>
                  </a:cubicBezTo>
                  <a:cubicBezTo>
                    <a:pt x="5144" y="14311"/>
                    <a:pt x="5025" y="13728"/>
                    <a:pt x="4918" y="13133"/>
                  </a:cubicBezTo>
                  <a:lnTo>
                    <a:pt x="4918" y="13133"/>
                  </a:lnTo>
                  <a:cubicBezTo>
                    <a:pt x="5703" y="13942"/>
                    <a:pt x="6620" y="14609"/>
                    <a:pt x="7620" y="15121"/>
                  </a:cubicBezTo>
                  <a:cubicBezTo>
                    <a:pt x="7537" y="14752"/>
                    <a:pt x="7454" y="14383"/>
                    <a:pt x="7382" y="13990"/>
                  </a:cubicBezTo>
                  <a:lnTo>
                    <a:pt x="7382" y="13990"/>
                  </a:lnTo>
                  <a:cubicBezTo>
                    <a:pt x="8025" y="14788"/>
                    <a:pt x="8835" y="15443"/>
                    <a:pt x="9763" y="15895"/>
                  </a:cubicBezTo>
                  <a:cubicBezTo>
                    <a:pt x="9537" y="14954"/>
                    <a:pt x="9382" y="13990"/>
                    <a:pt x="9299" y="13026"/>
                  </a:cubicBezTo>
                  <a:lnTo>
                    <a:pt x="9299" y="13026"/>
                  </a:lnTo>
                  <a:cubicBezTo>
                    <a:pt x="9323" y="13049"/>
                    <a:pt x="9359" y="13061"/>
                    <a:pt x="9382" y="13085"/>
                  </a:cubicBezTo>
                  <a:cubicBezTo>
                    <a:pt x="9323" y="12871"/>
                    <a:pt x="9287" y="12633"/>
                    <a:pt x="9240" y="12406"/>
                  </a:cubicBezTo>
                  <a:cubicBezTo>
                    <a:pt x="9204" y="11906"/>
                    <a:pt x="9180" y="11394"/>
                    <a:pt x="9180" y="10859"/>
                  </a:cubicBezTo>
                  <a:cubicBezTo>
                    <a:pt x="9168" y="9216"/>
                    <a:pt x="9347" y="7584"/>
                    <a:pt x="9716" y="5977"/>
                  </a:cubicBezTo>
                  <a:lnTo>
                    <a:pt x="9716" y="5977"/>
                  </a:lnTo>
                  <a:cubicBezTo>
                    <a:pt x="9418" y="6132"/>
                    <a:pt x="9132" y="6299"/>
                    <a:pt x="8870" y="6489"/>
                  </a:cubicBezTo>
                  <a:cubicBezTo>
                    <a:pt x="8930" y="5370"/>
                    <a:pt x="9085" y="4251"/>
                    <a:pt x="9347" y="3167"/>
                  </a:cubicBezTo>
                  <a:lnTo>
                    <a:pt x="9347" y="3167"/>
                  </a:lnTo>
                  <a:cubicBezTo>
                    <a:pt x="8466" y="3608"/>
                    <a:pt x="7680" y="4239"/>
                    <a:pt x="7049" y="4989"/>
                  </a:cubicBezTo>
                  <a:cubicBezTo>
                    <a:pt x="7156" y="3977"/>
                    <a:pt x="7335" y="2965"/>
                    <a:pt x="7561" y="1977"/>
                  </a:cubicBezTo>
                  <a:lnTo>
                    <a:pt x="7561" y="1977"/>
                  </a:lnTo>
                  <a:cubicBezTo>
                    <a:pt x="6418" y="2548"/>
                    <a:pt x="5394" y="3358"/>
                    <a:pt x="4548" y="4334"/>
                  </a:cubicBezTo>
                  <a:cubicBezTo>
                    <a:pt x="4668" y="2870"/>
                    <a:pt x="4882" y="1417"/>
                    <a:pt x="5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2"/>
            <p:cNvSpPr/>
            <p:nvPr/>
          </p:nvSpPr>
          <p:spPr>
            <a:xfrm>
              <a:off x="4552159" y="2354561"/>
              <a:ext cx="1176994" cy="854185"/>
            </a:xfrm>
            <a:custGeom>
              <a:avLst/>
              <a:gdLst/>
              <a:ahLst/>
              <a:cxnLst/>
              <a:rect l="l" t="t" r="r" b="b"/>
              <a:pathLst>
                <a:path w="29909" h="21706" extrusionOk="0">
                  <a:moveTo>
                    <a:pt x="2893" y="1"/>
                  </a:moveTo>
                  <a:cubicBezTo>
                    <a:pt x="2381" y="1"/>
                    <a:pt x="1893" y="191"/>
                    <a:pt x="1512" y="536"/>
                  </a:cubicBezTo>
                  <a:cubicBezTo>
                    <a:pt x="643" y="1298"/>
                    <a:pt x="0" y="3049"/>
                    <a:pt x="441" y="4906"/>
                  </a:cubicBezTo>
                  <a:cubicBezTo>
                    <a:pt x="834" y="6608"/>
                    <a:pt x="2239" y="8906"/>
                    <a:pt x="6620" y="10109"/>
                  </a:cubicBezTo>
                  <a:cubicBezTo>
                    <a:pt x="7084" y="10240"/>
                    <a:pt x="7561" y="10299"/>
                    <a:pt x="8049" y="10299"/>
                  </a:cubicBezTo>
                  <a:cubicBezTo>
                    <a:pt x="8918" y="10288"/>
                    <a:pt x="9787" y="10097"/>
                    <a:pt x="10585" y="9740"/>
                  </a:cubicBezTo>
                  <a:lnTo>
                    <a:pt x="10585" y="9740"/>
                  </a:lnTo>
                  <a:cubicBezTo>
                    <a:pt x="10323" y="10407"/>
                    <a:pt x="10287" y="11145"/>
                    <a:pt x="10501" y="11823"/>
                  </a:cubicBezTo>
                  <a:cubicBezTo>
                    <a:pt x="9513" y="12145"/>
                    <a:pt x="8573" y="12597"/>
                    <a:pt x="7882" y="13288"/>
                  </a:cubicBezTo>
                  <a:cubicBezTo>
                    <a:pt x="6739" y="14431"/>
                    <a:pt x="6751" y="16538"/>
                    <a:pt x="6787" y="17157"/>
                  </a:cubicBezTo>
                  <a:cubicBezTo>
                    <a:pt x="6834" y="18110"/>
                    <a:pt x="7084" y="19396"/>
                    <a:pt x="8025" y="20146"/>
                  </a:cubicBezTo>
                  <a:cubicBezTo>
                    <a:pt x="8192" y="20289"/>
                    <a:pt x="8346" y="20420"/>
                    <a:pt x="8489" y="20539"/>
                  </a:cubicBezTo>
                  <a:cubicBezTo>
                    <a:pt x="9156" y="21110"/>
                    <a:pt x="9847" y="21706"/>
                    <a:pt x="10835" y="21706"/>
                  </a:cubicBezTo>
                  <a:cubicBezTo>
                    <a:pt x="11799" y="21706"/>
                    <a:pt x="12609" y="21146"/>
                    <a:pt x="13240" y="20039"/>
                  </a:cubicBezTo>
                  <a:cubicBezTo>
                    <a:pt x="13430" y="19693"/>
                    <a:pt x="14133" y="19348"/>
                    <a:pt x="15073" y="19348"/>
                  </a:cubicBezTo>
                  <a:cubicBezTo>
                    <a:pt x="16026" y="19348"/>
                    <a:pt x="16728" y="19693"/>
                    <a:pt x="16919" y="20039"/>
                  </a:cubicBezTo>
                  <a:cubicBezTo>
                    <a:pt x="17550" y="21146"/>
                    <a:pt x="18348" y="21706"/>
                    <a:pt x="19312" y="21706"/>
                  </a:cubicBezTo>
                  <a:cubicBezTo>
                    <a:pt x="20300" y="21706"/>
                    <a:pt x="20991" y="21110"/>
                    <a:pt x="21658" y="20539"/>
                  </a:cubicBezTo>
                  <a:cubicBezTo>
                    <a:pt x="21801" y="20420"/>
                    <a:pt x="21955" y="20289"/>
                    <a:pt x="22122" y="20146"/>
                  </a:cubicBezTo>
                  <a:cubicBezTo>
                    <a:pt x="23051" y="19408"/>
                    <a:pt x="23313" y="18110"/>
                    <a:pt x="23360" y="17157"/>
                  </a:cubicBezTo>
                  <a:cubicBezTo>
                    <a:pt x="23396" y="16538"/>
                    <a:pt x="23408" y="14431"/>
                    <a:pt x="22265" y="13288"/>
                  </a:cubicBezTo>
                  <a:cubicBezTo>
                    <a:pt x="21527" y="12550"/>
                    <a:pt x="20503" y="12073"/>
                    <a:pt x="19431" y="11764"/>
                  </a:cubicBezTo>
                  <a:cubicBezTo>
                    <a:pt x="19610" y="11097"/>
                    <a:pt x="19574" y="10395"/>
                    <a:pt x="19312" y="9752"/>
                  </a:cubicBezTo>
                  <a:lnTo>
                    <a:pt x="19312" y="9752"/>
                  </a:lnTo>
                  <a:cubicBezTo>
                    <a:pt x="20122" y="10109"/>
                    <a:pt x="20979" y="10299"/>
                    <a:pt x="21860" y="10299"/>
                  </a:cubicBezTo>
                  <a:cubicBezTo>
                    <a:pt x="22336" y="10299"/>
                    <a:pt x="22824" y="10240"/>
                    <a:pt x="23289" y="10109"/>
                  </a:cubicBezTo>
                  <a:cubicBezTo>
                    <a:pt x="27670" y="8906"/>
                    <a:pt x="29063" y="6608"/>
                    <a:pt x="29468" y="4906"/>
                  </a:cubicBezTo>
                  <a:cubicBezTo>
                    <a:pt x="29909" y="3049"/>
                    <a:pt x="29266" y="1298"/>
                    <a:pt x="28397" y="536"/>
                  </a:cubicBezTo>
                  <a:cubicBezTo>
                    <a:pt x="28016" y="191"/>
                    <a:pt x="27516" y="1"/>
                    <a:pt x="27015" y="1"/>
                  </a:cubicBezTo>
                  <a:cubicBezTo>
                    <a:pt x="26396" y="1"/>
                    <a:pt x="25920" y="262"/>
                    <a:pt x="25539" y="465"/>
                  </a:cubicBezTo>
                  <a:cubicBezTo>
                    <a:pt x="25360" y="572"/>
                    <a:pt x="25182" y="655"/>
                    <a:pt x="24979" y="715"/>
                  </a:cubicBezTo>
                  <a:cubicBezTo>
                    <a:pt x="24384" y="834"/>
                    <a:pt x="23765" y="917"/>
                    <a:pt x="23146" y="953"/>
                  </a:cubicBezTo>
                  <a:cubicBezTo>
                    <a:pt x="22372" y="1013"/>
                    <a:pt x="21634" y="1072"/>
                    <a:pt x="20943" y="1310"/>
                  </a:cubicBezTo>
                  <a:cubicBezTo>
                    <a:pt x="17740" y="2453"/>
                    <a:pt x="16978" y="4394"/>
                    <a:pt x="16907" y="5858"/>
                  </a:cubicBezTo>
                  <a:cubicBezTo>
                    <a:pt x="16359" y="5340"/>
                    <a:pt x="15657" y="5082"/>
                    <a:pt x="14954" y="5082"/>
                  </a:cubicBezTo>
                  <a:cubicBezTo>
                    <a:pt x="14252" y="5082"/>
                    <a:pt x="13549" y="5340"/>
                    <a:pt x="13002" y="5858"/>
                  </a:cubicBezTo>
                  <a:cubicBezTo>
                    <a:pt x="12930" y="4394"/>
                    <a:pt x="12168" y="2453"/>
                    <a:pt x="8966" y="1310"/>
                  </a:cubicBezTo>
                  <a:cubicBezTo>
                    <a:pt x="8275" y="1072"/>
                    <a:pt x="7537" y="1013"/>
                    <a:pt x="6763" y="941"/>
                  </a:cubicBezTo>
                  <a:cubicBezTo>
                    <a:pt x="6144" y="905"/>
                    <a:pt x="5525" y="834"/>
                    <a:pt x="4929" y="715"/>
                  </a:cubicBezTo>
                  <a:cubicBezTo>
                    <a:pt x="4727" y="655"/>
                    <a:pt x="4548" y="572"/>
                    <a:pt x="4370" y="465"/>
                  </a:cubicBezTo>
                  <a:cubicBezTo>
                    <a:pt x="3989" y="262"/>
                    <a:pt x="3513" y="1"/>
                    <a:pt x="28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2"/>
            <p:cNvSpPr/>
            <p:nvPr/>
          </p:nvSpPr>
          <p:spPr>
            <a:xfrm>
              <a:off x="4878703" y="2864447"/>
              <a:ext cx="533738" cy="275389"/>
            </a:xfrm>
            <a:custGeom>
              <a:avLst/>
              <a:gdLst/>
              <a:ahLst/>
              <a:cxnLst/>
              <a:rect l="l" t="t" r="r" b="b"/>
              <a:pathLst>
                <a:path w="13563" h="6998" extrusionOk="0">
                  <a:moveTo>
                    <a:pt x="6780" y="0"/>
                  </a:moveTo>
                  <a:cubicBezTo>
                    <a:pt x="4329" y="0"/>
                    <a:pt x="1876" y="527"/>
                    <a:pt x="822" y="1581"/>
                  </a:cubicBezTo>
                  <a:cubicBezTo>
                    <a:pt x="72" y="2331"/>
                    <a:pt x="1" y="5165"/>
                    <a:pt x="822" y="5832"/>
                  </a:cubicBezTo>
                  <a:cubicBezTo>
                    <a:pt x="1602" y="6467"/>
                    <a:pt x="2089" y="6998"/>
                    <a:pt x="2532" y="6998"/>
                  </a:cubicBezTo>
                  <a:cubicBezTo>
                    <a:pt x="2819" y="6998"/>
                    <a:pt x="3088" y="6775"/>
                    <a:pt x="3406" y="6213"/>
                  </a:cubicBezTo>
                  <a:cubicBezTo>
                    <a:pt x="4001" y="5165"/>
                    <a:pt x="5388" y="4641"/>
                    <a:pt x="6775" y="4641"/>
                  </a:cubicBezTo>
                  <a:cubicBezTo>
                    <a:pt x="8163" y="4641"/>
                    <a:pt x="9550" y="5165"/>
                    <a:pt x="10145" y="6213"/>
                  </a:cubicBezTo>
                  <a:cubicBezTo>
                    <a:pt x="10462" y="6773"/>
                    <a:pt x="10730" y="6994"/>
                    <a:pt x="11016" y="6994"/>
                  </a:cubicBezTo>
                  <a:cubicBezTo>
                    <a:pt x="11460" y="6994"/>
                    <a:pt x="11947" y="6461"/>
                    <a:pt x="12729" y="5832"/>
                  </a:cubicBezTo>
                  <a:cubicBezTo>
                    <a:pt x="13562" y="5165"/>
                    <a:pt x="13491" y="2331"/>
                    <a:pt x="12729" y="1581"/>
                  </a:cubicBezTo>
                  <a:cubicBezTo>
                    <a:pt x="11681" y="527"/>
                    <a:pt x="9231" y="0"/>
                    <a:pt x="6780"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2"/>
            <p:cNvSpPr/>
            <p:nvPr/>
          </p:nvSpPr>
          <p:spPr>
            <a:xfrm>
              <a:off x="4583523" y="2423545"/>
              <a:ext cx="419380" cy="267203"/>
            </a:xfrm>
            <a:custGeom>
              <a:avLst/>
              <a:gdLst/>
              <a:ahLst/>
              <a:cxnLst/>
              <a:rect l="l" t="t" r="r" b="b"/>
              <a:pathLst>
                <a:path w="10657" h="6790" extrusionOk="0">
                  <a:moveTo>
                    <a:pt x="2099" y="0"/>
                  </a:moveTo>
                  <a:cubicBezTo>
                    <a:pt x="2020" y="0"/>
                    <a:pt x="1947" y="24"/>
                    <a:pt x="1882" y="81"/>
                  </a:cubicBezTo>
                  <a:cubicBezTo>
                    <a:pt x="1061" y="819"/>
                    <a:pt x="1" y="4939"/>
                    <a:pt x="6287" y="6665"/>
                  </a:cubicBezTo>
                  <a:cubicBezTo>
                    <a:pt x="6593" y="6750"/>
                    <a:pt x="6918" y="6789"/>
                    <a:pt x="7246" y="6789"/>
                  </a:cubicBezTo>
                  <a:cubicBezTo>
                    <a:pt x="8621" y="6789"/>
                    <a:pt x="10052" y="6106"/>
                    <a:pt x="10312" y="5260"/>
                  </a:cubicBezTo>
                  <a:cubicBezTo>
                    <a:pt x="10657" y="4153"/>
                    <a:pt x="10657" y="2308"/>
                    <a:pt x="7573" y="1212"/>
                  </a:cubicBezTo>
                  <a:cubicBezTo>
                    <a:pt x="6680" y="891"/>
                    <a:pt x="5299" y="1010"/>
                    <a:pt x="3763" y="676"/>
                  </a:cubicBezTo>
                  <a:cubicBezTo>
                    <a:pt x="2999" y="520"/>
                    <a:pt x="2469" y="0"/>
                    <a:pt x="2099"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2"/>
            <p:cNvSpPr/>
            <p:nvPr/>
          </p:nvSpPr>
          <p:spPr>
            <a:xfrm>
              <a:off x="5278363" y="2423781"/>
              <a:ext cx="419380" cy="267400"/>
            </a:xfrm>
            <a:custGeom>
              <a:avLst/>
              <a:gdLst/>
              <a:ahLst/>
              <a:cxnLst/>
              <a:rect l="l" t="t" r="r" b="b"/>
              <a:pathLst>
                <a:path w="10657" h="6795" extrusionOk="0">
                  <a:moveTo>
                    <a:pt x="8552" y="1"/>
                  </a:moveTo>
                  <a:cubicBezTo>
                    <a:pt x="8183" y="1"/>
                    <a:pt x="7654" y="517"/>
                    <a:pt x="6895" y="682"/>
                  </a:cubicBezTo>
                  <a:cubicBezTo>
                    <a:pt x="5359" y="1004"/>
                    <a:pt x="3978" y="897"/>
                    <a:pt x="3085" y="1206"/>
                  </a:cubicBezTo>
                  <a:cubicBezTo>
                    <a:pt x="1" y="2313"/>
                    <a:pt x="1" y="4159"/>
                    <a:pt x="346" y="5266"/>
                  </a:cubicBezTo>
                  <a:cubicBezTo>
                    <a:pt x="606" y="6112"/>
                    <a:pt x="2037" y="6795"/>
                    <a:pt x="3412" y="6795"/>
                  </a:cubicBezTo>
                  <a:cubicBezTo>
                    <a:pt x="3740" y="6795"/>
                    <a:pt x="4065" y="6756"/>
                    <a:pt x="4370" y="6671"/>
                  </a:cubicBezTo>
                  <a:cubicBezTo>
                    <a:pt x="10657" y="4933"/>
                    <a:pt x="9597" y="813"/>
                    <a:pt x="8776" y="87"/>
                  </a:cubicBezTo>
                  <a:cubicBezTo>
                    <a:pt x="8709" y="26"/>
                    <a:pt x="8634" y="1"/>
                    <a:pt x="8552"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2"/>
            <p:cNvSpPr/>
            <p:nvPr/>
          </p:nvSpPr>
          <p:spPr>
            <a:xfrm>
              <a:off x="4838406" y="2558366"/>
              <a:ext cx="70323" cy="35181"/>
            </a:xfrm>
            <a:custGeom>
              <a:avLst/>
              <a:gdLst/>
              <a:ahLst/>
              <a:cxnLst/>
              <a:rect l="l" t="t" r="r" b="b"/>
              <a:pathLst>
                <a:path w="1787" h="894" extrusionOk="0">
                  <a:moveTo>
                    <a:pt x="1" y="1"/>
                  </a:moveTo>
                  <a:cubicBezTo>
                    <a:pt x="1" y="489"/>
                    <a:pt x="406" y="894"/>
                    <a:pt x="894" y="894"/>
                  </a:cubicBezTo>
                  <a:cubicBezTo>
                    <a:pt x="1394" y="894"/>
                    <a:pt x="1787" y="489"/>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2"/>
            <p:cNvSpPr/>
            <p:nvPr/>
          </p:nvSpPr>
          <p:spPr>
            <a:xfrm>
              <a:off x="5372100" y="2557894"/>
              <a:ext cx="70323" cy="35181"/>
            </a:xfrm>
            <a:custGeom>
              <a:avLst/>
              <a:gdLst/>
              <a:ahLst/>
              <a:cxnLst/>
              <a:rect l="l" t="t" r="r" b="b"/>
              <a:pathLst>
                <a:path w="1787" h="894" extrusionOk="0">
                  <a:moveTo>
                    <a:pt x="0" y="1"/>
                  </a:moveTo>
                  <a:cubicBezTo>
                    <a:pt x="0" y="501"/>
                    <a:pt x="405" y="894"/>
                    <a:pt x="893" y="894"/>
                  </a:cubicBezTo>
                  <a:cubicBezTo>
                    <a:pt x="1393" y="894"/>
                    <a:pt x="1786" y="501"/>
                    <a:pt x="17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2"/>
            <p:cNvSpPr/>
            <p:nvPr/>
          </p:nvSpPr>
          <p:spPr>
            <a:xfrm>
              <a:off x="5008014" y="2951927"/>
              <a:ext cx="264764" cy="68001"/>
            </a:xfrm>
            <a:custGeom>
              <a:avLst/>
              <a:gdLst/>
              <a:ahLst/>
              <a:cxnLst/>
              <a:rect l="l" t="t" r="r" b="b"/>
              <a:pathLst>
                <a:path w="6728" h="1728" extrusionOk="0">
                  <a:moveTo>
                    <a:pt x="1025" y="1"/>
                  </a:moveTo>
                  <a:lnTo>
                    <a:pt x="1" y="1727"/>
                  </a:lnTo>
                  <a:lnTo>
                    <a:pt x="1311" y="703"/>
                  </a:lnTo>
                  <a:lnTo>
                    <a:pt x="5430" y="703"/>
                  </a:lnTo>
                  <a:lnTo>
                    <a:pt x="6728" y="1727"/>
                  </a:lnTo>
                  <a:lnTo>
                    <a:pt x="5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2"/>
            <p:cNvSpPr/>
            <p:nvPr/>
          </p:nvSpPr>
          <p:spPr>
            <a:xfrm>
              <a:off x="5011792" y="2624084"/>
              <a:ext cx="257720" cy="212189"/>
            </a:xfrm>
            <a:custGeom>
              <a:avLst/>
              <a:gdLst/>
              <a:ahLst/>
              <a:cxnLst/>
              <a:rect l="l" t="t" r="r" b="b"/>
              <a:pathLst>
                <a:path w="6549" h="5392" extrusionOk="0">
                  <a:moveTo>
                    <a:pt x="3276" y="1"/>
                  </a:moveTo>
                  <a:cubicBezTo>
                    <a:pt x="2822" y="1"/>
                    <a:pt x="2370" y="301"/>
                    <a:pt x="2024" y="902"/>
                  </a:cubicBezTo>
                  <a:lnTo>
                    <a:pt x="703" y="3200"/>
                  </a:lnTo>
                  <a:cubicBezTo>
                    <a:pt x="0" y="4403"/>
                    <a:pt x="703" y="5391"/>
                    <a:pt x="2250" y="5391"/>
                  </a:cubicBezTo>
                  <a:lnTo>
                    <a:pt x="4310" y="5391"/>
                  </a:lnTo>
                  <a:cubicBezTo>
                    <a:pt x="5846" y="5391"/>
                    <a:pt x="6549" y="4403"/>
                    <a:pt x="5846" y="3200"/>
                  </a:cubicBezTo>
                  <a:lnTo>
                    <a:pt x="4536" y="902"/>
                  </a:lnTo>
                  <a:cubicBezTo>
                    <a:pt x="4185" y="301"/>
                    <a:pt x="3730" y="1"/>
                    <a:pt x="3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2"/>
            <p:cNvSpPr/>
            <p:nvPr/>
          </p:nvSpPr>
          <p:spPr>
            <a:xfrm>
              <a:off x="5036623" y="2769687"/>
              <a:ext cx="208057" cy="66584"/>
            </a:xfrm>
            <a:custGeom>
              <a:avLst/>
              <a:gdLst/>
              <a:ahLst/>
              <a:cxnLst/>
              <a:rect l="l" t="t" r="r" b="b"/>
              <a:pathLst>
                <a:path w="5287" h="1692" extrusionOk="0">
                  <a:moveTo>
                    <a:pt x="2645" y="0"/>
                  </a:moveTo>
                  <a:cubicBezTo>
                    <a:pt x="2191" y="0"/>
                    <a:pt x="1739" y="96"/>
                    <a:pt x="1393" y="286"/>
                  </a:cubicBezTo>
                  <a:lnTo>
                    <a:pt x="72" y="1001"/>
                  </a:lnTo>
                  <a:cubicBezTo>
                    <a:pt x="48" y="1012"/>
                    <a:pt x="24" y="1036"/>
                    <a:pt x="0" y="1048"/>
                  </a:cubicBezTo>
                  <a:cubicBezTo>
                    <a:pt x="286" y="1441"/>
                    <a:pt x="846" y="1691"/>
                    <a:pt x="1619" y="1691"/>
                  </a:cubicBezTo>
                  <a:lnTo>
                    <a:pt x="3679" y="1691"/>
                  </a:lnTo>
                  <a:cubicBezTo>
                    <a:pt x="4441" y="1691"/>
                    <a:pt x="5001" y="1441"/>
                    <a:pt x="5287" y="1048"/>
                  </a:cubicBezTo>
                  <a:cubicBezTo>
                    <a:pt x="5263" y="1036"/>
                    <a:pt x="5239" y="1012"/>
                    <a:pt x="5215" y="1001"/>
                  </a:cubicBezTo>
                  <a:lnTo>
                    <a:pt x="3905" y="286"/>
                  </a:lnTo>
                  <a:cubicBezTo>
                    <a:pt x="3554" y="96"/>
                    <a:pt x="3099" y="0"/>
                    <a:pt x="2645"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32"/>
          <p:cNvGrpSpPr/>
          <p:nvPr/>
        </p:nvGrpSpPr>
        <p:grpSpPr>
          <a:xfrm rot="-586220">
            <a:off x="7688634" y="3303871"/>
            <a:ext cx="1325516" cy="1430942"/>
            <a:chOff x="4477665" y="3594784"/>
            <a:chExt cx="1325510" cy="1430936"/>
          </a:xfrm>
        </p:grpSpPr>
        <p:sp>
          <p:nvSpPr>
            <p:cNvPr id="1444" name="Google Shape;1444;p32"/>
            <p:cNvSpPr/>
            <p:nvPr/>
          </p:nvSpPr>
          <p:spPr>
            <a:xfrm>
              <a:off x="4477665" y="3594784"/>
              <a:ext cx="1325510" cy="1430936"/>
            </a:xfrm>
            <a:custGeom>
              <a:avLst/>
              <a:gdLst/>
              <a:ahLst/>
              <a:cxnLst/>
              <a:rect l="l" t="t" r="r" b="b"/>
              <a:pathLst>
                <a:path w="33683" h="36362" extrusionOk="0">
                  <a:moveTo>
                    <a:pt x="16836" y="0"/>
                  </a:moveTo>
                  <a:cubicBezTo>
                    <a:pt x="11121" y="0"/>
                    <a:pt x="1536" y="2036"/>
                    <a:pt x="1536" y="15717"/>
                  </a:cubicBezTo>
                  <a:cubicBezTo>
                    <a:pt x="1536" y="15683"/>
                    <a:pt x="1527" y="15668"/>
                    <a:pt x="1511" y="15668"/>
                  </a:cubicBezTo>
                  <a:cubicBezTo>
                    <a:pt x="1339" y="15668"/>
                    <a:pt x="309" y="17516"/>
                    <a:pt x="179" y="18955"/>
                  </a:cubicBezTo>
                  <a:cubicBezTo>
                    <a:pt x="0" y="20765"/>
                    <a:pt x="1631" y="24920"/>
                    <a:pt x="3358" y="25468"/>
                  </a:cubicBezTo>
                  <a:cubicBezTo>
                    <a:pt x="6025" y="32195"/>
                    <a:pt x="11168" y="36362"/>
                    <a:pt x="16836" y="36362"/>
                  </a:cubicBezTo>
                  <a:cubicBezTo>
                    <a:pt x="22503" y="36362"/>
                    <a:pt x="27658" y="32195"/>
                    <a:pt x="30325" y="25468"/>
                  </a:cubicBezTo>
                  <a:cubicBezTo>
                    <a:pt x="32052" y="24920"/>
                    <a:pt x="33683" y="20765"/>
                    <a:pt x="33504" y="18955"/>
                  </a:cubicBezTo>
                  <a:cubicBezTo>
                    <a:pt x="33373" y="17516"/>
                    <a:pt x="32344" y="15668"/>
                    <a:pt x="32172" y="15668"/>
                  </a:cubicBezTo>
                  <a:cubicBezTo>
                    <a:pt x="32156" y="15668"/>
                    <a:pt x="32147" y="15683"/>
                    <a:pt x="32147" y="15717"/>
                  </a:cubicBezTo>
                  <a:cubicBezTo>
                    <a:pt x="32147" y="2036"/>
                    <a:pt x="22562" y="0"/>
                    <a:pt x="16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2"/>
            <p:cNvSpPr/>
            <p:nvPr/>
          </p:nvSpPr>
          <p:spPr>
            <a:xfrm>
              <a:off x="4477665" y="3594784"/>
              <a:ext cx="1325510" cy="1430936"/>
            </a:xfrm>
            <a:custGeom>
              <a:avLst/>
              <a:gdLst/>
              <a:ahLst/>
              <a:cxnLst/>
              <a:rect l="l" t="t" r="r" b="b"/>
              <a:pathLst>
                <a:path w="33683" h="36362" extrusionOk="0">
                  <a:moveTo>
                    <a:pt x="16836" y="0"/>
                  </a:moveTo>
                  <a:cubicBezTo>
                    <a:pt x="11121" y="0"/>
                    <a:pt x="1536" y="2036"/>
                    <a:pt x="1536" y="15717"/>
                  </a:cubicBezTo>
                  <a:cubicBezTo>
                    <a:pt x="1536" y="15683"/>
                    <a:pt x="1527" y="15668"/>
                    <a:pt x="1511" y="15668"/>
                  </a:cubicBezTo>
                  <a:cubicBezTo>
                    <a:pt x="1339" y="15668"/>
                    <a:pt x="309" y="17516"/>
                    <a:pt x="179" y="18955"/>
                  </a:cubicBezTo>
                  <a:cubicBezTo>
                    <a:pt x="0" y="20765"/>
                    <a:pt x="1631" y="24920"/>
                    <a:pt x="3358" y="25468"/>
                  </a:cubicBezTo>
                  <a:cubicBezTo>
                    <a:pt x="6025" y="32195"/>
                    <a:pt x="11168" y="36362"/>
                    <a:pt x="16836" y="36362"/>
                  </a:cubicBezTo>
                  <a:cubicBezTo>
                    <a:pt x="22503" y="36362"/>
                    <a:pt x="27658" y="32195"/>
                    <a:pt x="30325" y="25468"/>
                  </a:cubicBezTo>
                  <a:cubicBezTo>
                    <a:pt x="32052" y="24920"/>
                    <a:pt x="33683" y="20765"/>
                    <a:pt x="33504" y="18955"/>
                  </a:cubicBezTo>
                  <a:cubicBezTo>
                    <a:pt x="33373" y="17516"/>
                    <a:pt x="32344" y="15668"/>
                    <a:pt x="32172" y="15668"/>
                  </a:cubicBezTo>
                  <a:cubicBezTo>
                    <a:pt x="32156" y="15668"/>
                    <a:pt x="32147" y="15683"/>
                    <a:pt x="32147" y="15717"/>
                  </a:cubicBezTo>
                  <a:cubicBezTo>
                    <a:pt x="32147" y="2036"/>
                    <a:pt x="22562" y="0"/>
                    <a:pt x="168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2"/>
            <p:cNvSpPr/>
            <p:nvPr/>
          </p:nvSpPr>
          <p:spPr>
            <a:xfrm>
              <a:off x="4658488" y="4125134"/>
              <a:ext cx="970393" cy="801256"/>
            </a:xfrm>
            <a:custGeom>
              <a:avLst/>
              <a:gdLst/>
              <a:ahLst/>
              <a:cxnLst/>
              <a:rect l="l" t="t" r="r" b="b"/>
              <a:pathLst>
                <a:path w="24659" h="20361" extrusionOk="0">
                  <a:moveTo>
                    <a:pt x="19959" y="0"/>
                  </a:moveTo>
                  <a:cubicBezTo>
                    <a:pt x="19930" y="0"/>
                    <a:pt x="19901" y="1"/>
                    <a:pt x="19872" y="1"/>
                  </a:cubicBezTo>
                  <a:lnTo>
                    <a:pt x="18194" y="1"/>
                  </a:lnTo>
                  <a:cubicBezTo>
                    <a:pt x="15943" y="1"/>
                    <a:pt x="14015" y="1597"/>
                    <a:pt x="13586" y="3811"/>
                  </a:cubicBezTo>
                  <a:cubicBezTo>
                    <a:pt x="13157" y="3650"/>
                    <a:pt x="12705" y="3570"/>
                    <a:pt x="12252" y="3570"/>
                  </a:cubicBezTo>
                  <a:cubicBezTo>
                    <a:pt x="11800" y="3570"/>
                    <a:pt x="11348" y="3650"/>
                    <a:pt x="10919" y="3811"/>
                  </a:cubicBezTo>
                  <a:cubicBezTo>
                    <a:pt x="10490" y="1597"/>
                    <a:pt x="8561" y="1"/>
                    <a:pt x="6311" y="1"/>
                  </a:cubicBezTo>
                  <a:lnTo>
                    <a:pt x="4632" y="1"/>
                  </a:lnTo>
                  <a:cubicBezTo>
                    <a:pt x="2061" y="49"/>
                    <a:pt x="1" y="2132"/>
                    <a:pt x="1" y="4704"/>
                  </a:cubicBezTo>
                  <a:cubicBezTo>
                    <a:pt x="1" y="7264"/>
                    <a:pt x="2061" y="9359"/>
                    <a:pt x="4632" y="9407"/>
                  </a:cubicBezTo>
                  <a:lnTo>
                    <a:pt x="6299" y="9407"/>
                  </a:lnTo>
                  <a:cubicBezTo>
                    <a:pt x="6454" y="9407"/>
                    <a:pt x="6597" y="9395"/>
                    <a:pt x="6740" y="9383"/>
                  </a:cubicBezTo>
                  <a:lnTo>
                    <a:pt x="6740" y="9383"/>
                  </a:lnTo>
                  <a:cubicBezTo>
                    <a:pt x="6514" y="10193"/>
                    <a:pt x="6549" y="11038"/>
                    <a:pt x="6835" y="11824"/>
                  </a:cubicBezTo>
                  <a:cubicBezTo>
                    <a:pt x="5204" y="13062"/>
                    <a:pt x="4549" y="15194"/>
                    <a:pt x="5204" y="17122"/>
                  </a:cubicBezTo>
                  <a:cubicBezTo>
                    <a:pt x="5847" y="19063"/>
                    <a:pt x="7669" y="20361"/>
                    <a:pt x="9716" y="20361"/>
                  </a:cubicBezTo>
                  <a:lnTo>
                    <a:pt x="14788" y="20361"/>
                  </a:lnTo>
                  <a:cubicBezTo>
                    <a:pt x="16824" y="20361"/>
                    <a:pt x="18634" y="19051"/>
                    <a:pt x="19289" y="17122"/>
                  </a:cubicBezTo>
                  <a:cubicBezTo>
                    <a:pt x="19944" y="15194"/>
                    <a:pt x="19289" y="13062"/>
                    <a:pt x="17658" y="11836"/>
                  </a:cubicBezTo>
                  <a:cubicBezTo>
                    <a:pt x="17944" y="11050"/>
                    <a:pt x="17979" y="10193"/>
                    <a:pt x="17753" y="9395"/>
                  </a:cubicBezTo>
                  <a:lnTo>
                    <a:pt x="17753" y="9395"/>
                  </a:lnTo>
                  <a:cubicBezTo>
                    <a:pt x="17908" y="9407"/>
                    <a:pt x="18051" y="9407"/>
                    <a:pt x="18206" y="9407"/>
                  </a:cubicBezTo>
                  <a:lnTo>
                    <a:pt x="19872" y="9407"/>
                  </a:lnTo>
                  <a:cubicBezTo>
                    <a:pt x="19901" y="9408"/>
                    <a:pt x="19930" y="9408"/>
                    <a:pt x="19959" y="9408"/>
                  </a:cubicBezTo>
                  <a:cubicBezTo>
                    <a:pt x="22551" y="9408"/>
                    <a:pt x="24659" y="7306"/>
                    <a:pt x="24659" y="4704"/>
                  </a:cubicBezTo>
                  <a:cubicBezTo>
                    <a:pt x="24659" y="2102"/>
                    <a:pt x="22551" y="0"/>
                    <a:pt x="199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2"/>
            <p:cNvSpPr/>
            <p:nvPr/>
          </p:nvSpPr>
          <p:spPr>
            <a:xfrm>
              <a:off x="5351951" y="3952260"/>
              <a:ext cx="364089" cy="286801"/>
            </a:xfrm>
            <a:custGeom>
              <a:avLst/>
              <a:gdLst/>
              <a:ahLst/>
              <a:cxnLst/>
              <a:rect l="l" t="t" r="r" b="b"/>
              <a:pathLst>
                <a:path w="9252" h="7288" extrusionOk="0">
                  <a:moveTo>
                    <a:pt x="3370" y="1"/>
                  </a:moveTo>
                  <a:lnTo>
                    <a:pt x="3370" y="1"/>
                  </a:lnTo>
                  <a:cubicBezTo>
                    <a:pt x="3620" y="1334"/>
                    <a:pt x="3489" y="2715"/>
                    <a:pt x="3012" y="3989"/>
                  </a:cubicBezTo>
                  <a:cubicBezTo>
                    <a:pt x="2024" y="4251"/>
                    <a:pt x="1012" y="4454"/>
                    <a:pt x="0" y="4597"/>
                  </a:cubicBezTo>
                  <a:cubicBezTo>
                    <a:pt x="512" y="5180"/>
                    <a:pt x="1084" y="5704"/>
                    <a:pt x="1703" y="6192"/>
                  </a:cubicBezTo>
                  <a:cubicBezTo>
                    <a:pt x="2072" y="6478"/>
                    <a:pt x="3251" y="7264"/>
                    <a:pt x="3251" y="7264"/>
                  </a:cubicBezTo>
                  <a:lnTo>
                    <a:pt x="3274" y="7287"/>
                  </a:lnTo>
                  <a:cubicBezTo>
                    <a:pt x="6620" y="5716"/>
                    <a:pt x="8489" y="2561"/>
                    <a:pt x="9061" y="1477"/>
                  </a:cubicBezTo>
                  <a:cubicBezTo>
                    <a:pt x="9120" y="1358"/>
                    <a:pt x="9192" y="1227"/>
                    <a:pt x="9251" y="1096"/>
                  </a:cubicBezTo>
                  <a:lnTo>
                    <a:pt x="9251" y="1096"/>
                  </a:lnTo>
                  <a:cubicBezTo>
                    <a:pt x="8037" y="1977"/>
                    <a:pt x="6703" y="2692"/>
                    <a:pt x="5298" y="3239"/>
                  </a:cubicBezTo>
                  <a:cubicBezTo>
                    <a:pt x="4775" y="2096"/>
                    <a:pt x="4120" y="1001"/>
                    <a:pt x="3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2"/>
            <p:cNvSpPr/>
            <p:nvPr/>
          </p:nvSpPr>
          <p:spPr>
            <a:xfrm>
              <a:off x="5548240" y="4189356"/>
              <a:ext cx="138285" cy="133090"/>
            </a:xfrm>
            <a:custGeom>
              <a:avLst/>
              <a:gdLst/>
              <a:ahLst/>
              <a:cxnLst/>
              <a:rect l="l" t="t" r="r" b="b"/>
              <a:pathLst>
                <a:path w="3514" h="3382" extrusionOk="0">
                  <a:moveTo>
                    <a:pt x="1" y="0"/>
                  </a:moveTo>
                  <a:cubicBezTo>
                    <a:pt x="334" y="1155"/>
                    <a:pt x="739" y="2286"/>
                    <a:pt x="1227" y="3382"/>
                  </a:cubicBezTo>
                  <a:cubicBezTo>
                    <a:pt x="2084" y="2572"/>
                    <a:pt x="2846" y="1679"/>
                    <a:pt x="3513" y="703"/>
                  </a:cubicBezTo>
                  <a:cubicBezTo>
                    <a:pt x="2311" y="667"/>
                    <a:pt x="1132" y="429"/>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2"/>
            <p:cNvSpPr/>
            <p:nvPr/>
          </p:nvSpPr>
          <p:spPr>
            <a:xfrm>
              <a:off x="4564791" y="3952260"/>
              <a:ext cx="364089" cy="286801"/>
            </a:xfrm>
            <a:custGeom>
              <a:avLst/>
              <a:gdLst/>
              <a:ahLst/>
              <a:cxnLst/>
              <a:rect l="l" t="t" r="r" b="b"/>
              <a:pathLst>
                <a:path w="9252" h="7288" extrusionOk="0">
                  <a:moveTo>
                    <a:pt x="5882" y="1"/>
                  </a:moveTo>
                  <a:lnTo>
                    <a:pt x="5882" y="1"/>
                  </a:lnTo>
                  <a:cubicBezTo>
                    <a:pt x="5132" y="1001"/>
                    <a:pt x="4477" y="2084"/>
                    <a:pt x="3954" y="3239"/>
                  </a:cubicBezTo>
                  <a:cubicBezTo>
                    <a:pt x="2549" y="2692"/>
                    <a:pt x="1215" y="1977"/>
                    <a:pt x="1" y="1096"/>
                  </a:cubicBezTo>
                  <a:lnTo>
                    <a:pt x="1" y="1096"/>
                  </a:lnTo>
                  <a:cubicBezTo>
                    <a:pt x="60" y="1227"/>
                    <a:pt x="132" y="1358"/>
                    <a:pt x="191" y="1477"/>
                  </a:cubicBezTo>
                  <a:cubicBezTo>
                    <a:pt x="763" y="2561"/>
                    <a:pt x="2632" y="5716"/>
                    <a:pt x="5978" y="7287"/>
                  </a:cubicBezTo>
                  <a:lnTo>
                    <a:pt x="6001" y="7264"/>
                  </a:lnTo>
                  <a:cubicBezTo>
                    <a:pt x="6001" y="7264"/>
                    <a:pt x="7180" y="6478"/>
                    <a:pt x="7549" y="6192"/>
                  </a:cubicBezTo>
                  <a:cubicBezTo>
                    <a:pt x="8168" y="5704"/>
                    <a:pt x="8740" y="5180"/>
                    <a:pt x="9252" y="4597"/>
                  </a:cubicBezTo>
                  <a:cubicBezTo>
                    <a:pt x="8240" y="4454"/>
                    <a:pt x="7228" y="4251"/>
                    <a:pt x="6240" y="3989"/>
                  </a:cubicBezTo>
                  <a:cubicBezTo>
                    <a:pt x="5751" y="2715"/>
                    <a:pt x="5632" y="1334"/>
                    <a:pt x="5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2"/>
            <p:cNvSpPr/>
            <p:nvPr/>
          </p:nvSpPr>
          <p:spPr>
            <a:xfrm>
              <a:off x="4583995" y="4198722"/>
              <a:ext cx="137812" cy="133090"/>
            </a:xfrm>
            <a:custGeom>
              <a:avLst/>
              <a:gdLst/>
              <a:ahLst/>
              <a:cxnLst/>
              <a:rect l="l" t="t" r="r" b="b"/>
              <a:pathLst>
                <a:path w="3502" h="3382" extrusionOk="0">
                  <a:moveTo>
                    <a:pt x="3501" y="0"/>
                  </a:moveTo>
                  <a:lnTo>
                    <a:pt x="3501" y="0"/>
                  </a:lnTo>
                  <a:cubicBezTo>
                    <a:pt x="2382" y="417"/>
                    <a:pt x="1191" y="655"/>
                    <a:pt x="1" y="703"/>
                  </a:cubicBezTo>
                  <a:cubicBezTo>
                    <a:pt x="656" y="1679"/>
                    <a:pt x="1418" y="2572"/>
                    <a:pt x="2287" y="3382"/>
                  </a:cubicBezTo>
                  <a:cubicBezTo>
                    <a:pt x="2763" y="2275"/>
                    <a:pt x="3168" y="1155"/>
                    <a:pt x="3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2"/>
            <p:cNvSpPr/>
            <p:nvPr/>
          </p:nvSpPr>
          <p:spPr>
            <a:xfrm>
              <a:off x="4771429" y="4459076"/>
              <a:ext cx="138245" cy="133248"/>
            </a:xfrm>
            <a:custGeom>
              <a:avLst/>
              <a:gdLst/>
              <a:ahLst/>
              <a:cxnLst/>
              <a:rect l="l" t="t" r="r" b="b"/>
              <a:pathLst>
                <a:path w="3513" h="3386" extrusionOk="0">
                  <a:moveTo>
                    <a:pt x="215" y="1"/>
                  </a:moveTo>
                  <a:cubicBezTo>
                    <a:pt x="144" y="1"/>
                    <a:pt x="72" y="2"/>
                    <a:pt x="0" y="4"/>
                  </a:cubicBezTo>
                  <a:cubicBezTo>
                    <a:pt x="691" y="1004"/>
                    <a:pt x="750" y="2612"/>
                    <a:pt x="1596" y="3386"/>
                  </a:cubicBezTo>
                  <a:cubicBezTo>
                    <a:pt x="2120" y="2195"/>
                    <a:pt x="3215" y="1064"/>
                    <a:pt x="3513" y="4"/>
                  </a:cubicBezTo>
                  <a:lnTo>
                    <a:pt x="3513" y="4"/>
                  </a:lnTo>
                  <a:cubicBezTo>
                    <a:pt x="3196" y="124"/>
                    <a:pt x="2864" y="164"/>
                    <a:pt x="2516" y="164"/>
                  </a:cubicBezTo>
                  <a:cubicBezTo>
                    <a:pt x="1813" y="164"/>
                    <a:pt x="1047"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2"/>
            <p:cNvSpPr/>
            <p:nvPr/>
          </p:nvSpPr>
          <p:spPr>
            <a:xfrm>
              <a:off x="5371155" y="4459076"/>
              <a:ext cx="138245" cy="133248"/>
            </a:xfrm>
            <a:custGeom>
              <a:avLst/>
              <a:gdLst/>
              <a:ahLst/>
              <a:cxnLst/>
              <a:rect l="l" t="t" r="r" b="b"/>
              <a:pathLst>
                <a:path w="3513" h="3386" extrusionOk="0">
                  <a:moveTo>
                    <a:pt x="3298" y="1"/>
                  </a:moveTo>
                  <a:cubicBezTo>
                    <a:pt x="2466" y="1"/>
                    <a:pt x="1700" y="164"/>
                    <a:pt x="997" y="164"/>
                  </a:cubicBezTo>
                  <a:cubicBezTo>
                    <a:pt x="649" y="164"/>
                    <a:pt x="317" y="124"/>
                    <a:pt x="0" y="4"/>
                  </a:cubicBezTo>
                  <a:lnTo>
                    <a:pt x="0" y="4"/>
                  </a:lnTo>
                  <a:cubicBezTo>
                    <a:pt x="298" y="1064"/>
                    <a:pt x="1393" y="2195"/>
                    <a:pt x="1917" y="3386"/>
                  </a:cubicBezTo>
                  <a:cubicBezTo>
                    <a:pt x="2763" y="2612"/>
                    <a:pt x="2822" y="1004"/>
                    <a:pt x="3513" y="4"/>
                  </a:cubicBezTo>
                  <a:cubicBezTo>
                    <a:pt x="3441" y="2"/>
                    <a:pt x="3369" y="1"/>
                    <a:pt x="32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2"/>
            <p:cNvSpPr/>
            <p:nvPr/>
          </p:nvSpPr>
          <p:spPr>
            <a:xfrm>
              <a:off x="4963979" y="4662566"/>
              <a:ext cx="352874" cy="152806"/>
            </a:xfrm>
            <a:custGeom>
              <a:avLst/>
              <a:gdLst/>
              <a:ahLst/>
              <a:cxnLst/>
              <a:rect l="l" t="t" r="r" b="b"/>
              <a:pathLst>
                <a:path w="8967" h="3883" extrusionOk="0">
                  <a:moveTo>
                    <a:pt x="1953" y="1"/>
                  </a:moveTo>
                  <a:cubicBezTo>
                    <a:pt x="870" y="1"/>
                    <a:pt x="1" y="870"/>
                    <a:pt x="1" y="1941"/>
                  </a:cubicBezTo>
                  <a:cubicBezTo>
                    <a:pt x="1" y="3013"/>
                    <a:pt x="870" y="3882"/>
                    <a:pt x="1953" y="3882"/>
                  </a:cubicBezTo>
                  <a:lnTo>
                    <a:pt x="7025" y="3882"/>
                  </a:lnTo>
                  <a:cubicBezTo>
                    <a:pt x="8097" y="3882"/>
                    <a:pt x="8966" y="3013"/>
                    <a:pt x="8966" y="1941"/>
                  </a:cubicBezTo>
                  <a:cubicBezTo>
                    <a:pt x="8966" y="870"/>
                    <a:pt x="8097" y="1"/>
                    <a:pt x="7025"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2"/>
            <p:cNvSpPr/>
            <p:nvPr/>
          </p:nvSpPr>
          <p:spPr>
            <a:xfrm>
              <a:off x="4765802" y="4235753"/>
              <a:ext cx="215573" cy="149028"/>
            </a:xfrm>
            <a:custGeom>
              <a:avLst/>
              <a:gdLst/>
              <a:ahLst/>
              <a:cxnLst/>
              <a:rect l="l" t="t" r="r" b="b"/>
              <a:pathLst>
                <a:path w="5478" h="3787" extrusionOk="0">
                  <a:moveTo>
                    <a:pt x="1905" y="0"/>
                  </a:moveTo>
                  <a:cubicBezTo>
                    <a:pt x="846" y="0"/>
                    <a:pt x="0" y="845"/>
                    <a:pt x="0" y="1893"/>
                  </a:cubicBezTo>
                  <a:cubicBezTo>
                    <a:pt x="0" y="2941"/>
                    <a:pt x="858" y="3786"/>
                    <a:pt x="1905" y="3786"/>
                  </a:cubicBezTo>
                  <a:lnTo>
                    <a:pt x="3572" y="3786"/>
                  </a:lnTo>
                  <a:cubicBezTo>
                    <a:pt x="4620" y="3786"/>
                    <a:pt x="5465" y="2941"/>
                    <a:pt x="5477" y="1893"/>
                  </a:cubicBezTo>
                  <a:cubicBezTo>
                    <a:pt x="5477" y="845"/>
                    <a:pt x="4620" y="0"/>
                    <a:pt x="3572"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2"/>
            <p:cNvSpPr/>
            <p:nvPr/>
          </p:nvSpPr>
          <p:spPr>
            <a:xfrm>
              <a:off x="5299928" y="4235753"/>
              <a:ext cx="215101" cy="149028"/>
            </a:xfrm>
            <a:custGeom>
              <a:avLst/>
              <a:gdLst/>
              <a:ahLst/>
              <a:cxnLst/>
              <a:rect l="l" t="t" r="r" b="b"/>
              <a:pathLst>
                <a:path w="5466" h="3787" extrusionOk="0">
                  <a:moveTo>
                    <a:pt x="1894" y="0"/>
                  </a:moveTo>
                  <a:cubicBezTo>
                    <a:pt x="846" y="0"/>
                    <a:pt x="1" y="845"/>
                    <a:pt x="1" y="1893"/>
                  </a:cubicBezTo>
                  <a:cubicBezTo>
                    <a:pt x="1" y="2941"/>
                    <a:pt x="846" y="3786"/>
                    <a:pt x="1894" y="3786"/>
                  </a:cubicBezTo>
                  <a:lnTo>
                    <a:pt x="3572" y="3786"/>
                  </a:lnTo>
                  <a:cubicBezTo>
                    <a:pt x="4620" y="3786"/>
                    <a:pt x="5466" y="2941"/>
                    <a:pt x="5466" y="1893"/>
                  </a:cubicBezTo>
                  <a:cubicBezTo>
                    <a:pt x="5466" y="845"/>
                    <a:pt x="4620" y="0"/>
                    <a:pt x="3572" y="0"/>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2"/>
            <p:cNvSpPr/>
            <p:nvPr/>
          </p:nvSpPr>
          <p:spPr>
            <a:xfrm>
              <a:off x="4838406" y="4310246"/>
              <a:ext cx="70323" cy="35181"/>
            </a:xfrm>
            <a:custGeom>
              <a:avLst/>
              <a:gdLst/>
              <a:ahLst/>
              <a:cxnLst/>
              <a:rect l="l" t="t" r="r" b="b"/>
              <a:pathLst>
                <a:path w="1787" h="894" extrusionOk="0">
                  <a:moveTo>
                    <a:pt x="1" y="0"/>
                  </a:moveTo>
                  <a:cubicBezTo>
                    <a:pt x="1" y="500"/>
                    <a:pt x="394" y="893"/>
                    <a:pt x="894" y="893"/>
                  </a:cubicBezTo>
                  <a:cubicBezTo>
                    <a:pt x="1382" y="893"/>
                    <a:pt x="1787" y="50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2"/>
            <p:cNvSpPr/>
            <p:nvPr/>
          </p:nvSpPr>
          <p:spPr>
            <a:xfrm>
              <a:off x="5372100" y="4310246"/>
              <a:ext cx="70323" cy="35181"/>
            </a:xfrm>
            <a:custGeom>
              <a:avLst/>
              <a:gdLst/>
              <a:ahLst/>
              <a:cxnLst/>
              <a:rect l="l" t="t" r="r" b="b"/>
              <a:pathLst>
                <a:path w="1787" h="894" extrusionOk="0">
                  <a:moveTo>
                    <a:pt x="0" y="0"/>
                  </a:moveTo>
                  <a:cubicBezTo>
                    <a:pt x="0" y="488"/>
                    <a:pt x="393" y="893"/>
                    <a:pt x="893" y="893"/>
                  </a:cubicBezTo>
                  <a:cubicBezTo>
                    <a:pt x="1381" y="893"/>
                    <a:pt x="1786" y="488"/>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2"/>
            <p:cNvSpPr/>
            <p:nvPr/>
          </p:nvSpPr>
          <p:spPr>
            <a:xfrm>
              <a:off x="5008014" y="4704280"/>
              <a:ext cx="264764" cy="67490"/>
            </a:xfrm>
            <a:custGeom>
              <a:avLst/>
              <a:gdLst/>
              <a:ahLst/>
              <a:cxnLst/>
              <a:rect l="l" t="t" r="r" b="b"/>
              <a:pathLst>
                <a:path w="6728" h="1715" extrusionOk="0">
                  <a:moveTo>
                    <a:pt x="1025" y="0"/>
                  </a:moveTo>
                  <a:lnTo>
                    <a:pt x="1" y="1715"/>
                  </a:lnTo>
                  <a:lnTo>
                    <a:pt x="1311" y="703"/>
                  </a:lnTo>
                  <a:lnTo>
                    <a:pt x="5418" y="703"/>
                  </a:lnTo>
                  <a:lnTo>
                    <a:pt x="6728" y="1715"/>
                  </a:lnTo>
                  <a:lnTo>
                    <a:pt x="5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2"/>
            <p:cNvSpPr/>
            <p:nvPr/>
          </p:nvSpPr>
          <p:spPr>
            <a:xfrm>
              <a:off x="5011792" y="4375925"/>
              <a:ext cx="257247" cy="212189"/>
            </a:xfrm>
            <a:custGeom>
              <a:avLst/>
              <a:gdLst/>
              <a:ahLst/>
              <a:cxnLst/>
              <a:rect l="l" t="t" r="r" b="b"/>
              <a:pathLst>
                <a:path w="6537" h="5392" extrusionOk="0">
                  <a:moveTo>
                    <a:pt x="3268" y="1"/>
                  </a:moveTo>
                  <a:cubicBezTo>
                    <a:pt x="2813" y="1"/>
                    <a:pt x="2358" y="302"/>
                    <a:pt x="2012" y="903"/>
                  </a:cubicBezTo>
                  <a:lnTo>
                    <a:pt x="691" y="3213"/>
                  </a:lnTo>
                  <a:cubicBezTo>
                    <a:pt x="0" y="4415"/>
                    <a:pt x="691" y="5392"/>
                    <a:pt x="2239" y="5392"/>
                  </a:cubicBezTo>
                  <a:lnTo>
                    <a:pt x="4298" y="5392"/>
                  </a:lnTo>
                  <a:cubicBezTo>
                    <a:pt x="5846" y="5392"/>
                    <a:pt x="6537" y="4415"/>
                    <a:pt x="5846" y="3213"/>
                  </a:cubicBezTo>
                  <a:lnTo>
                    <a:pt x="4525" y="903"/>
                  </a:lnTo>
                  <a:cubicBezTo>
                    <a:pt x="4179" y="302"/>
                    <a:pt x="3724" y="1"/>
                    <a:pt x="3268" y="1"/>
                  </a:cubicBezTo>
                  <a:close/>
                </a:path>
              </a:pathLst>
            </a:custGeom>
            <a:solidFill>
              <a:srgbClr val="FF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2"/>
            <p:cNvSpPr/>
            <p:nvPr/>
          </p:nvSpPr>
          <p:spPr>
            <a:xfrm>
              <a:off x="5021157" y="3868872"/>
              <a:ext cx="238516" cy="226828"/>
            </a:xfrm>
            <a:custGeom>
              <a:avLst/>
              <a:gdLst/>
              <a:ahLst/>
              <a:cxnLst/>
              <a:rect l="l" t="t" r="r" b="b"/>
              <a:pathLst>
                <a:path w="6061" h="5764" extrusionOk="0">
                  <a:moveTo>
                    <a:pt x="3025" y="0"/>
                  </a:moveTo>
                  <a:lnTo>
                    <a:pt x="2096" y="1905"/>
                  </a:lnTo>
                  <a:lnTo>
                    <a:pt x="0" y="2203"/>
                  </a:lnTo>
                  <a:lnTo>
                    <a:pt x="1512" y="3679"/>
                  </a:lnTo>
                  <a:lnTo>
                    <a:pt x="1155" y="5763"/>
                  </a:lnTo>
                  <a:lnTo>
                    <a:pt x="3025" y="4775"/>
                  </a:lnTo>
                  <a:lnTo>
                    <a:pt x="4894" y="5763"/>
                  </a:lnTo>
                  <a:lnTo>
                    <a:pt x="4549" y="3679"/>
                  </a:lnTo>
                  <a:lnTo>
                    <a:pt x="6061" y="2203"/>
                  </a:lnTo>
                  <a:lnTo>
                    <a:pt x="3965" y="1905"/>
                  </a:lnTo>
                  <a:lnTo>
                    <a:pt x="30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2"/>
            <p:cNvSpPr/>
            <p:nvPr/>
          </p:nvSpPr>
          <p:spPr>
            <a:xfrm>
              <a:off x="4535041" y="4313513"/>
              <a:ext cx="299669" cy="502295"/>
            </a:xfrm>
            <a:custGeom>
              <a:avLst/>
              <a:gdLst/>
              <a:ahLst/>
              <a:cxnLst/>
              <a:rect l="l" t="t" r="r" b="b"/>
              <a:pathLst>
                <a:path w="7615" h="12764" extrusionOk="0">
                  <a:moveTo>
                    <a:pt x="1209" y="0"/>
                  </a:moveTo>
                  <a:cubicBezTo>
                    <a:pt x="1209" y="1"/>
                    <a:pt x="1209" y="2"/>
                    <a:pt x="1209" y="3"/>
                  </a:cubicBezTo>
                  <a:lnTo>
                    <a:pt x="1209" y="3"/>
                  </a:lnTo>
                  <a:cubicBezTo>
                    <a:pt x="1209" y="2"/>
                    <a:pt x="1209" y="1"/>
                    <a:pt x="1209" y="0"/>
                  </a:cubicBezTo>
                  <a:close/>
                  <a:moveTo>
                    <a:pt x="1209" y="3"/>
                  </a:moveTo>
                  <a:lnTo>
                    <a:pt x="1209" y="3"/>
                  </a:lnTo>
                  <a:cubicBezTo>
                    <a:pt x="1184" y="145"/>
                    <a:pt x="1" y="4896"/>
                    <a:pt x="5269" y="6311"/>
                  </a:cubicBezTo>
                  <a:lnTo>
                    <a:pt x="6543" y="8478"/>
                  </a:lnTo>
                  <a:cubicBezTo>
                    <a:pt x="6353" y="9133"/>
                    <a:pt x="6281" y="11169"/>
                    <a:pt x="7603" y="12764"/>
                  </a:cubicBezTo>
                  <a:lnTo>
                    <a:pt x="7615" y="12752"/>
                  </a:lnTo>
                  <a:cubicBezTo>
                    <a:pt x="6353" y="11252"/>
                    <a:pt x="7257" y="8573"/>
                    <a:pt x="7269" y="8549"/>
                  </a:cubicBezTo>
                  <a:lnTo>
                    <a:pt x="7317" y="8394"/>
                  </a:lnTo>
                  <a:lnTo>
                    <a:pt x="5733" y="5704"/>
                  </a:lnTo>
                  <a:lnTo>
                    <a:pt x="5591" y="5668"/>
                  </a:lnTo>
                  <a:cubicBezTo>
                    <a:pt x="756" y="4459"/>
                    <a:pt x="1181" y="220"/>
                    <a:pt x="1209" y="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2"/>
            <p:cNvSpPr/>
            <p:nvPr/>
          </p:nvSpPr>
          <p:spPr>
            <a:xfrm>
              <a:off x="4614453" y="4540299"/>
              <a:ext cx="133562" cy="215101"/>
            </a:xfrm>
            <a:custGeom>
              <a:avLst/>
              <a:gdLst/>
              <a:ahLst/>
              <a:cxnLst/>
              <a:rect l="l" t="t" r="r" b="b"/>
              <a:pathLst>
                <a:path w="3394" h="5466" extrusionOk="0">
                  <a:moveTo>
                    <a:pt x="132" y="0"/>
                  </a:moveTo>
                  <a:cubicBezTo>
                    <a:pt x="132" y="1"/>
                    <a:pt x="132" y="2"/>
                    <a:pt x="132" y="3"/>
                  </a:cubicBezTo>
                  <a:lnTo>
                    <a:pt x="132" y="3"/>
                  </a:lnTo>
                  <a:cubicBezTo>
                    <a:pt x="132" y="2"/>
                    <a:pt x="132" y="1"/>
                    <a:pt x="132" y="0"/>
                  </a:cubicBezTo>
                  <a:close/>
                  <a:moveTo>
                    <a:pt x="132" y="3"/>
                  </a:moveTo>
                  <a:cubicBezTo>
                    <a:pt x="152" y="95"/>
                    <a:pt x="1" y="1682"/>
                    <a:pt x="2132" y="2000"/>
                  </a:cubicBezTo>
                  <a:lnTo>
                    <a:pt x="2608" y="2881"/>
                  </a:lnTo>
                  <a:cubicBezTo>
                    <a:pt x="2453" y="3298"/>
                    <a:pt x="2787" y="4167"/>
                    <a:pt x="3323" y="5465"/>
                  </a:cubicBezTo>
                  <a:cubicBezTo>
                    <a:pt x="3001" y="4679"/>
                    <a:pt x="2989" y="3798"/>
                    <a:pt x="3311" y="3012"/>
                  </a:cubicBezTo>
                  <a:lnTo>
                    <a:pt x="3394" y="2846"/>
                  </a:lnTo>
                  <a:lnTo>
                    <a:pt x="2572" y="1345"/>
                  </a:lnTo>
                  <a:lnTo>
                    <a:pt x="2394" y="1322"/>
                  </a:lnTo>
                  <a:cubicBezTo>
                    <a:pt x="574" y="1122"/>
                    <a:pt x="155" y="77"/>
                    <a:pt x="132" y="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2"/>
            <p:cNvSpPr/>
            <p:nvPr/>
          </p:nvSpPr>
          <p:spPr>
            <a:xfrm>
              <a:off x="5446121" y="4313513"/>
              <a:ext cx="299669" cy="502295"/>
            </a:xfrm>
            <a:custGeom>
              <a:avLst/>
              <a:gdLst/>
              <a:ahLst/>
              <a:cxnLst/>
              <a:rect l="l" t="t" r="r" b="b"/>
              <a:pathLst>
                <a:path w="7615" h="12764" extrusionOk="0">
                  <a:moveTo>
                    <a:pt x="6406" y="0"/>
                  </a:moveTo>
                  <a:cubicBezTo>
                    <a:pt x="6406" y="1"/>
                    <a:pt x="6406" y="2"/>
                    <a:pt x="6406" y="3"/>
                  </a:cubicBezTo>
                  <a:lnTo>
                    <a:pt x="6406" y="3"/>
                  </a:lnTo>
                  <a:cubicBezTo>
                    <a:pt x="6406" y="2"/>
                    <a:pt x="6406" y="1"/>
                    <a:pt x="6406" y="0"/>
                  </a:cubicBezTo>
                  <a:close/>
                  <a:moveTo>
                    <a:pt x="6406" y="3"/>
                  </a:moveTo>
                  <a:cubicBezTo>
                    <a:pt x="6434" y="221"/>
                    <a:pt x="6870" y="4459"/>
                    <a:pt x="2036" y="5668"/>
                  </a:cubicBezTo>
                  <a:lnTo>
                    <a:pt x="1881" y="5704"/>
                  </a:lnTo>
                  <a:lnTo>
                    <a:pt x="298" y="8394"/>
                  </a:lnTo>
                  <a:lnTo>
                    <a:pt x="346" y="8549"/>
                  </a:lnTo>
                  <a:cubicBezTo>
                    <a:pt x="357" y="8573"/>
                    <a:pt x="1262" y="11252"/>
                    <a:pt x="0" y="12752"/>
                  </a:cubicBezTo>
                  <a:lnTo>
                    <a:pt x="12" y="12764"/>
                  </a:lnTo>
                  <a:cubicBezTo>
                    <a:pt x="1334" y="11169"/>
                    <a:pt x="1262" y="9133"/>
                    <a:pt x="1072" y="8478"/>
                  </a:cubicBezTo>
                  <a:lnTo>
                    <a:pt x="2346" y="6311"/>
                  </a:lnTo>
                  <a:cubicBezTo>
                    <a:pt x="7614" y="4896"/>
                    <a:pt x="6431" y="146"/>
                    <a:pt x="6406" y="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2"/>
            <p:cNvSpPr/>
            <p:nvPr/>
          </p:nvSpPr>
          <p:spPr>
            <a:xfrm>
              <a:off x="5532774" y="4540299"/>
              <a:ext cx="133602" cy="215101"/>
            </a:xfrm>
            <a:custGeom>
              <a:avLst/>
              <a:gdLst/>
              <a:ahLst/>
              <a:cxnLst/>
              <a:rect l="l" t="t" r="r" b="b"/>
              <a:pathLst>
                <a:path w="3395" h="5466" extrusionOk="0">
                  <a:moveTo>
                    <a:pt x="3263" y="0"/>
                  </a:moveTo>
                  <a:cubicBezTo>
                    <a:pt x="3263" y="1"/>
                    <a:pt x="3263" y="2"/>
                    <a:pt x="3263" y="3"/>
                  </a:cubicBezTo>
                  <a:lnTo>
                    <a:pt x="3263" y="3"/>
                  </a:lnTo>
                  <a:cubicBezTo>
                    <a:pt x="3263" y="2"/>
                    <a:pt x="3263" y="1"/>
                    <a:pt x="3263" y="0"/>
                  </a:cubicBezTo>
                  <a:close/>
                  <a:moveTo>
                    <a:pt x="3263" y="3"/>
                  </a:moveTo>
                  <a:cubicBezTo>
                    <a:pt x="3240" y="77"/>
                    <a:pt x="2821" y="1122"/>
                    <a:pt x="1001" y="1322"/>
                  </a:cubicBezTo>
                  <a:lnTo>
                    <a:pt x="822" y="1345"/>
                  </a:lnTo>
                  <a:lnTo>
                    <a:pt x="1" y="2846"/>
                  </a:lnTo>
                  <a:lnTo>
                    <a:pt x="84" y="3012"/>
                  </a:lnTo>
                  <a:cubicBezTo>
                    <a:pt x="394" y="3798"/>
                    <a:pt x="394" y="4679"/>
                    <a:pt x="72" y="5465"/>
                  </a:cubicBezTo>
                  <a:cubicBezTo>
                    <a:pt x="608" y="4167"/>
                    <a:pt x="942" y="3298"/>
                    <a:pt x="787" y="2881"/>
                  </a:cubicBezTo>
                  <a:lnTo>
                    <a:pt x="1263" y="2000"/>
                  </a:lnTo>
                  <a:cubicBezTo>
                    <a:pt x="3394" y="1682"/>
                    <a:pt x="3243" y="95"/>
                    <a:pt x="3263" y="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2"/>
            <p:cNvSpPr/>
            <p:nvPr/>
          </p:nvSpPr>
          <p:spPr>
            <a:xfrm>
              <a:off x="5030051" y="4956803"/>
              <a:ext cx="220256" cy="23021"/>
            </a:xfrm>
            <a:custGeom>
              <a:avLst/>
              <a:gdLst/>
              <a:ahLst/>
              <a:cxnLst/>
              <a:rect l="l" t="t" r="r" b="b"/>
              <a:pathLst>
                <a:path w="5597" h="585" extrusionOk="0">
                  <a:moveTo>
                    <a:pt x="1" y="1"/>
                  </a:moveTo>
                  <a:lnTo>
                    <a:pt x="1" y="1"/>
                  </a:lnTo>
                  <a:cubicBezTo>
                    <a:pt x="715" y="358"/>
                    <a:pt x="1703" y="584"/>
                    <a:pt x="2799" y="584"/>
                  </a:cubicBezTo>
                  <a:cubicBezTo>
                    <a:pt x="3894" y="584"/>
                    <a:pt x="4882" y="358"/>
                    <a:pt x="5596" y="1"/>
                  </a:cubicBezTo>
                  <a:lnTo>
                    <a:pt x="5596" y="1"/>
                  </a:lnTo>
                  <a:cubicBezTo>
                    <a:pt x="4668" y="96"/>
                    <a:pt x="3727" y="132"/>
                    <a:pt x="2799" y="132"/>
                  </a:cubicBezTo>
                  <a:cubicBezTo>
                    <a:pt x="1870" y="132"/>
                    <a:pt x="929" y="96"/>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2"/>
            <p:cNvSpPr/>
            <p:nvPr/>
          </p:nvSpPr>
          <p:spPr>
            <a:xfrm>
              <a:off x="5287729" y="3619143"/>
              <a:ext cx="250715" cy="283968"/>
            </a:xfrm>
            <a:custGeom>
              <a:avLst/>
              <a:gdLst/>
              <a:ahLst/>
              <a:cxnLst/>
              <a:rect l="l" t="t" r="r" b="b"/>
              <a:pathLst>
                <a:path w="6371" h="7216" extrusionOk="0">
                  <a:moveTo>
                    <a:pt x="1" y="0"/>
                  </a:moveTo>
                  <a:lnTo>
                    <a:pt x="2608" y="7216"/>
                  </a:lnTo>
                  <a:lnTo>
                    <a:pt x="6371" y="2977"/>
                  </a:lnTo>
                  <a:cubicBezTo>
                    <a:pt x="4478" y="1286"/>
                    <a:pt x="2180" y="405"/>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2"/>
            <p:cNvSpPr/>
            <p:nvPr/>
          </p:nvSpPr>
          <p:spPr>
            <a:xfrm>
              <a:off x="4742387" y="3619143"/>
              <a:ext cx="250675" cy="283968"/>
            </a:xfrm>
            <a:custGeom>
              <a:avLst/>
              <a:gdLst/>
              <a:ahLst/>
              <a:cxnLst/>
              <a:rect l="l" t="t" r="r" b="b"/>
              <a:pathLst>
                <a:path w="6370" h="7216" extrusionOk="0">
                  <a:moveTo>
                    <a:pt x="6370" y="0"/>
                  </a:moveTo>
                  <a:lnTo>
                    <a:pt x="6370" y="0"/>
                  </a:lnTo>
                  <a:cubicBezTo>
                    <a:pt x="4191" y="405"/>
                    <a:pt x="1893" y="1286"/>
                    <a:pt x="0" y="2977"/>
                  </a:cubicBezTo>
                  <a:lnTo>
                    <a:pt x="3762" y="7216"/>
                  </a:lnTo>
                  <a:lnTo>
                    <a:pt x="63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grpSp>
        <p:nvGrpSpPr>
          <p:cNvPr id="1472" name="Google Shape;1472;p33"/>
          <p:cNvGrpSpPr/>
          <p:nvPr/>
        </p:nvGrpSpPr>
        <p:grpSpPr>
          <a:xfrm>
            <a:off x="306850" y="476775"/>
            <a:ext cx="8503500" cy="686400"/>
            <a:chOff x="306850" y="476775"/>
            <a:chExt cx="8503500" cy="686400"/>
          </a:xfrm>
        </p:grpSpPr>
        <p:sp>
          <p:nvSpPr>
            <p:cNvPr id="1473" name="Google Shape;1473;p33"/>
            <p:cNvSpPr/>
            <p:nvPr/>
          </p:nvSpPr>
          <p:spPr>
            <a:xfrm>
              <a:off x="306850" y="476775"/>
              <a:ext cx="8503500" cy="68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4" name="Google Shape;1474;p33"/>
            <p:cNvCxnSpPr/>
            <p:nvPr/>
          </p:nvCxnSpPr>
          <p:spPr>
            <a:xfrm>
              <a:off x="306850" y="530759"/>
              <a:ext cx="8503500" cy="0"/>
            </a:xfrm>
            <a:prstGeom prst="straightConnector1">
              <a:avLst/>
            </a:prstGeom>
            <a:noFill/>
            <a:ln w="38100" cap="flat" cmpd="sng">
              <a:solidFill>
                <a:schemeClr val="lt1"/>
              </a:solidFill>
              <a:prstDash val="solid"/>
              <a:round/>
              <a:headEnd type="none" w="med" len="med"/>
              <a:tailEnd type="none" w="med" len="med"/>
            </a:ln>
          </p:spPr>
        </p:cxnSp>
        <p:cxnSp>
          <p:nvCxnSpPr>
            <p:cNvPr id="1475" name="Google Shape;1475;p33"/>
            <p:cNvCxnSpPr/>
            <p:nvPr/>
          </p:nvCxnSpPr>
          <p:spPr>
            <a:xfrm>
              <a:off x="306850" y="1109291"/>
              <a:ext cx="8503500" cy="0"/>
            </a:xfrm>
            <a:prstGeom prst="straightConnector1">
              <a:avLst/>
            </a:prstGeom>
            <a:noFill/>
            <a:ln w="38100" cap="flat" cmpd="sng">
              <a:solidFill>
                <a:schemeClr val="lt1"/>
              </a:solidFill>
              <a:prstDash val="solid"/>
              <a:round/>
              <a:headEnd type="none" w="med" len="med"/>
              <a:tailEnd type="none" w="med" len="med"/>
            </a:ln>
          </p:spPr>
        </p:cxnSp>
      </p:grpSp>
      <p:sp>
        <p:nvSpPr>
          <p:cNvPr id="1488" name="Google Shape;1488;p33"/>
          <p:cNvSpPr txBox="1">
            <a:spLocks noGrp="1"/>
          </p:cNvSpPr>
          <p:nvPr>
            <p:ph type="title"/>
          </p:nvPr>
        </p:nvSpPr>
        <p:spPr>
          <a:xfrm>
            <a:off x="713100" y="5336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solidFill>
                  <a:schemeClr val="lt1"/>
                </a:solidFill>
              </a:rPr>
              <a:t>Métodos de combate </a:t>
            </a:r>
            <a:endParaRPr dirty="0">
              <a:solidFill>
                <a:schemeClr val="lt1"/>
              </a:solidFill>
            </a:endParaRPr>
          </a:p>
        </p:txBody>
      </p:sp>
      <p:sp>
        <p:nvSpPr>
          <p:cNvPr id="1489" name="Google Shape;1489;p33"/>
          <p:cNvSpPr txBox="1">
            <a:spLocks noGrp="1"/>
          </p:cNvSpPr>
          <p:nvPr>
            <p:ph type="subTitle" idx="1"/>
          </p:nvPr>
        </p:nvSpPr>
        <p:spPr>
          <a:xfrm>
            <a:off x="713099" y="1333431"/>
            <a:ext cx="2333100" cy="31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Conteo</a:t>
            </a:r>
            <a:endParaRPr dirty="0"/>
          </a:p>
        </p:txBody>
      </p:sp>
      <p:sp>
        <p:nvSpPr>
          <p:cNvPr id="1490" name="Google Shape;1490;p33"/>
          <p:cNvSpPr txBox="1">
            <a:spLocks noGrp="1"/>
          </p:cNvSpPr>
          <p:nvPr>
            <p:ph type="subTitle" idx="2"/>
          </p:nvPr>
        </p:nvSpPr>
        <p:spPr>
          <a:xfrm>
            <a:off x="385626" y="1615892"/>
            <a:ext cx="2660573" cy="78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600" dirty="0">
                <a:latin typeface="Arial" panose="020B0604020202020204" pitchFamily="34" charset="0"/>
                <a:ea typeface="Calibri" panose="020F0502020204030204" pitchFamily="34" charset="0"/>
              </a:rPr>
              <a:t>C</a:t>
            </a:r>
            <a:r>
              <a:rPr lang="es-MX" sz="1600" dirty="0">
                <a:effectLst/>
                <a:latin typeface="Arial" panose="020B0604020202020204" pitchFamily="34" charset="0"/>
                <a:ea typeface="Calibri" panose="020F0502020204030204" pitchFamily="34" charset="0"/>
              </a:rPr>
              <a:t>onsiste en apoyar los hombros del oponente contra la lona durante tres toques del </a:t>
            </a:r>
            <a:r>
              <a:rPr lang="es-MX" sz="1600" dirty="0" err="1">
                <a:effectLst/>
                <a:latin typeface="Arial" panose="020B0604020202020204" pitchFamily="34" charset="0"/>
                <a:ea typeface="Calibri" panose="020F0502020204030204" pitchFamily="34" charset="0"/>
              </a:rPr>
              <a:t>referee</a:t>
            </a:r>
            <a:r>
              <a:rPr lang="es-MX" sz="1800" dirty="0">
                <a:effectLst/>
                <a:latin typeface="Arial" panose="020B0604020202020204" pitchFamily="34" charset="0"/>
                <a:ea typeface="Calibri" panose="020F0502020204030204" pitchFamily="34" charset="0"/>
              </a:rPr>
              <a:t>.</a:t>
            </a:r>
            <a:endParaRPr dirty="0"/>
          </a:p>
          <a:p>
            <a:pPr marL="0" lvl="0" indent="0" algn="l" rtl="0">
              <a:spcBef>
                <a:spcPts val="0"/>
              </a:spcBef>
              <a:spcAft>
                <a:spcPts val="0"/>
              </a:spcAft>
              <a:buNone/>
            </a:pPr>
            <a:endParaRPr dirty="0"/>
          </a:p>
        </p:txBody>
      </p:sp>
      <p:sp>
        <p:nvSpPr>
          <p:cNvPr id="1491" name="Google Shape;1491;p33"/>
          <p:cNvSpPr txBox="1">
            <a:spLocks noGrp="1"/>
          </p:cNvSpPr>
          <p:nvPr>
            <p:ph type="subTitle" idx="6"/>
          </p:nvPr>
        </p:nvSpPr>
        <p:spPr>
          <a:xfrm>
            <a:off x="3232183" y="3641209"/>
            <a:ext cx="3070666" cy="7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600" dirty="0">
                <a:latin typeface="Arial" panose="020B0604020202020204" pitchFamily="34" charset="0"/>
                <a:ea typeface="Calibri" panose="020F0502020204030204" pitchFamily="34" charset="0"/>
              </a:rPr>
              <a:t>U</a:t>
            </a:r>
            <a:r>
              <a:rPr lang="es-MX" sz="1600" dirty="0">
                <a:effectLst/>
                <a:latin typeface="Arial" panose="020B0604020202020204" pitchFamily="34" charset="0"/>
                <a:ea typeface="Calibri" panose="020F0502020204030204" pitchFamily="34" charset="0"/>
              </a:rPr>
              <a:t>na victoria conseguida al hacer rendirse al rival, lo que es expresado verbalmente.</a:t>
            </a:r>
            <a:endParaRPr sz="1200" dirty="0"/>
          </a:p>
        </p:txBody>
      </p:sp>
      <p:sp>
        <p:nvSpPr>
          <p:cNvPr id="1492" name="Google Shape;1492;p33"/>
          <p:cNvSpPr txBox="1">
            <a:spLocks noGrp="1"/>
          </p:cNvSpPr>
          <p:nvPr>
            <p:ph type="subTitle" idx="3"/>
          </p:nvPr>
        </p:nvSpPr>
        <p:spPr>
          <a:xfrm>
            <a:off x="6183862" y="1489431"/>
            <a:ext cx="2333100" cy="31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err="1"/>
              <a:t>Knockout</a:t>
            </a:r>
            <a:endParaRPr dirty="0"/>
          </a:p>
        </p:txBody>
      </p:sp>
      <p:sp>
        <p:nvSpPr>
          <p:cNvPr id="1493" name="Google Shape;1493;p33"/>
          <p:cNvSpPr txBox="1">
            <a:spLocks noGrp="1"/>
          </p:cNvSpPr>
          <p:nvPr>
            <p:ph type="subTitle" idx="4"/>
          </p:nvPr>
        </p:nvSpPr>
        <p:spPr>
          <a:xfrm>
            <a:off x="6011741" y="1845206"/>
            <a:ext cx="2623554" cy="7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600" dirty="0">
                <a:effectLst/>
                <a:latin typeface="Arial" panose="020B0604020202020204" pitchFamily="34" charset="0"/>
                <a:ea typeface="Calibri" panose="020F0502020204030204" pitchFamily="34" charset="0"/>
              </a:rPr>
              <a:t>Victoria por inconsciencia del rival. Esto no es muy común en la lucha libre mexicana.</a:t>
            </a:r>
            <a:endParaRPr sz="1200" dirty="0"/>
          </a:p>
          <a:p>
            <a:pPr marL="0" lvl="0" indent="0" algn="ctr" rtl="0">
              <a:spcBef>
                <a:spcPts val="0"/>
              </a:spcBef>
              <a:spcAft>
                <a:spcPts val="0"/>
              </a:spcAft>
              <a:buNone/>
            </a:pPr>
            <a:endParaRPr dirty="0"/>
          </a:p>
        </p:txBody>
      </p:sp>
      <p:sp>
        <p:nvSpPr>
          <p:cNvPr id="1494" name="Google Shape;1494;p33"/>
          <p:cNvSpPr txBox="1">
            <a:spLocks noGrp="1"/>
          </p:cNvSpPr>
          <p:nvPr>
            <p:ph type="subTitle" idx="5"/>
          </p:nvPr>
        </p:nvSpPr>
        <p:spPr>
          <a:xfrm>
            <a:off x="3600966" y="3245693"/>
            <a:ext cx="2333100" cy="31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dirty="0"/>
              <a:t>Rendición</a:t>
            </a:r>
            <a:endParaRPr dirty="0"/>
          </a:p>
        </p:txBody>
      </p:sp>
      <p:pic>
        <p:nvPicPr>
          <p:cNvPr id="1026" name="Picture 2" descr="फ़ोटो के बारे में कोई जानकारी नहीं दी गई है.">
            <a:extLst>
              <a:ext uri="{FF2B5EF4-FFF2-40B4-BE49-F238E27FC236}">
                <a16:creationId xmlns:a16="http://schemas.microsoft.com/office/drawing/2014/main" id="{C07DDDF3-6432-8050-083F-2926D1E8F29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6096"/>
          <a:stretch/>
        </p:blipFill>
        <p:spPr bwMode="auto">
          <a:xfrm>
            <a:off x="474671" y="2741309"/>
            <a:ext cx="2508617" cy="20146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ucha Libre CMLL on Twitter: &quot;🤼‍♂️ LAS LLAVES DE LA LUCHA 🤼‍♂️ ✨ Pulpo  Guerrero ✨ Con esta llave insignia, el Último Guerrero ha encontrado una  fórmula perfecta para arrancar rendiciones a">
            <a:extLst>
              <a:ext uri="{FF2B5EF4-FFF2-40B4-BE49-F238E27FC236}">
                <a16:creationId xmlns:a16="http://schemas.microsoft.com/office/drawing/2014/main" id="{25203399-75F7-914F-8DD9-4154B9ABE84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6170"/>
          <a:stretch/>
        </p:blipFill>
        <p:spPr bwMode="auto">
          <a:xfrm>
            <a:off x="3522517" y="1242950"/>
            <a:ext cx="2390426" cy="191805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ucha Libre">
            <a:extLst>
              <a:ext uri="{FF2B5EF4-FFF2-40B4-BE49-F238E27FC236}">
                <a16:creationId xmlns:a16="http://schemas.microsoft.com/office/drawing/2014/main" id="{5F3A17F5-14FF-8F77-BD1B-0B37735DE1C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10058"/>
          <a:stretch/>
        </p:blipFill>
        <p:spPr bwMode="auto">
          <a:xfrm>
            <a:off x="6389261" y="3019068"/>
            <a:ext cx="2333100" cy="16096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Mexican Wrestling by Slidesgo">
  <a:themeElements>
    <a:clrScheme name="Simple Light">
      <a:dk1>
        <a:srgbClr val="2A1500"/>
      </a:dk1>
      <a:lt1>
        <a:srgbClr val="EFE3CF"/>
      </a:lt1>
      <a:dk2>
        <a:srgbClr val="E5CDA7"/>
      </a:dk2>
      <a:lt2>
        <a:srgbClr val="DB3D31"/>
      </a:lt2>
      <a:accent1>
        <a:srgbClr val="189077"/>
      </a:accent1>
      <a:accent2>
        <a:srgbClr val="147D8E"/>
      </a:accent2>
      <a:accent3>
        <a:srgbClr val="FFB40D"/>
      </a:accent3>
      <a:accent4>
        <a:srgbClr val="FFFFFF"/>
      </a:accent4>
      <a:accent5>
        <a:srgbClr val="FFFFFF"/>
      </a:accent5>
      <a:accent6>
        <a:srgbClr val="FFFFFF"/>
      </a:accent6>
      <a:hlink>
        <a:srgbClr val="2A15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TotalTime>
  <Words>947</Words>
  <Application>Microsoft Office PowerPoint</Application>
  <PresentationFormat>Presentación en pantalla (16:9)</PresentationFormat>
  <Paragraphs>87</Paragraphs>
  <Slides>19</Slides>
  <Notes>19</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19</vt:i4>
      </vt:variant>
    </vt:vector>
  </HeadingPairs>
  <TitlesOfParts>
    <vt:vector size="28" baseType="lpstr">
      <vt:lpstr>Slackey</vt:lpstr>
      <vt:lpstr>Symbol</vt:lpstr>
      <vt:lpstr>Arial</vt:lpstr>
      <vt:lpstr>Lora</vt:lpstr>
      <vt:lpstr>Calibri</vt:lpstr>
      <vt:lpstr>Archivo</vt:lpstr>
      <vt:lpstr>Sigmar One</vt:lpstr>
      <vt:lpstr>Times New Roman</vt:lpstr>
      <vt:lpstr>Mexican Wrestling by Slidesgo</vt:lpstr>
      <vt:lpstr>LA LUCHA LIBRE  </vt:lpstr>
      <vt:lpstr>INTRODUCCIÓN</vt:lpstr>
      <vt:lpstr>AGENDA</vt:lpstr>
      <vt:lpstr>ALGO DE</vt:lpstr>
      <vt:lpstr>Origen</vt:lpstr>
      <vt:lpstr>LA LUCHA EN MÉXICO </vt:lpstr>
      <vt:lpstr>UNA IMAGEN VALE MÁS QUE MIL PALABRAS</vt:lpstr>
      <vt:lpstr>LA LUCHA</vt:lpstr>
      <vt:lpstr>Métodos de combate </vt:lpstr>
      <vt:lpstr>Presentación de PowerPoint</vt:lpstr>
      <vt:lpstr>La máscara </vt:lpstr>
      <vt:lpstr>Tipos de máscara </vt:lpstr>
      <vt:lpstr>ESTILO DE LUCHA</vt:lpstr>
      <vt:lpstr>Otras </vt:lpstr>
      <vt:lpstr>Presentación de PowerPoint</vt:lpstr>
      <vt:lpstr>Presentación de PowerPoint</vt:lpstr>
      <vt:lpstr>CONCLUSIÓN</vt:lpstr>
      <vt:lpstr>¡GRACIAS!</vt:lpstr>
      <vt:lpstr>FUENTES CONSULTADAS: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 LUCHA LIBRE  </dc:title>
  <dc:creator>Montserrat Gonzalez</dc:creator>
  <cp:lastModifiedBy>Kevin Panes</cp:lastModifiedBy>
  <cp:revision>22</cp:revision>
  <dcterms:modified xsi:type="dcterms:W3CDTF">2023-09-22T14:58:35Z</dcterms:modified>
</cp:coreProperties>
</file>